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7" r:id="rId2"/>
    <p:sldId id="260" r:id="rId3"/>
    <p:sldId id="286" r:id="rId4"/>
    <p:sldId id="268" r:id="rId5"/>
    <p:sldId id="291" r:id="rId6"/>
    <p:sldId id="290" r:id="rId7"/>
    <p:sldId id="288" r:id="rId8"/>
    <p:sldId id="295" r:id="rId9"/>
    <p:sldId id="296" r:id="rId10"/>
    <p:sldId id="298" r:id="rId11"/>
    <p:sldId id="274" r:id="rId12"/>
    <p:sldId id="292" r:id="rId13"/>
    <p:sldId id="289" r:id="rId14"/>
    <p:sldId id="294" r:id="rId15"/>
    <p:sldId id="293" r:id="rId16"/>
    <p:sldId id="287"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DB4"/>
    <a:srgbClr val="273743"/>
    <a:srgbClr val="2255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73651" autoAdjust="0"/>
  </p:normalViewPr>
  <p:slideViewPr>
    <p:cSldViewPr snapToGrid="0" snapToObjects="1">
      <p:cViewPr varScale="1">
        <p:scale>
          <a:sx n="63" d="100"/>
          <a:sy n="63" d="100"/>
        </p:scale>
        <p:origin x="1262" y="58"/>
      </p:cViewPr>
      <p:guideLst/>
    </p:cSldViewPr>
  </p:slideViewPr>
  <p:notesTextViewPr>
    <p:cViewPr>
      <p:scale>
        <a:sx n="1" d="1"/>
        <a:sy n="1" d="1"/>
      </p:scale>
      <p:origin x="0" y="0"/>
    </p:cViewPr>
  </p:notesText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A1BC1-39F0-A045-93E1-DF48558598F5}"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A0B41-7DAC-A34E-B10C-3CFE54183C47}" type="slidenum">
              <a:rPr lang="en-US" smtClean="0"/>
              <a:t>‹#›</a:t>
            </a:fld>
            <a:endParaRPr lang="en-US"/>
          </a:p>
        </p:txBody>
      </p:sp>
    </p:spTree>
    <p:extLst>
      <p:ext uri="{BB962C8B-B14F-4D97-AF65-F5344CB8AC3E}">
        <p14:creationId xmlns:p14="http://schemas.microsoft.com/office/powerpoint/2010/main" val="173077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3" Type="http://schemas.openxmlformats.org/officeDocument/2006/relationships/hyperlink" Target="https://en.wikipedia.org/wiki/Software_developer" TargetMode="External"/><Relationship Id="rId7" Type="http://schemas.openxmlformats.org/officeDocument/2006/relationships/hyperlink" Target="https://en.wikipedia.org/wiki/Agile_software_development" TargetMode="External"/><Relationship Id="rId12" Type="http://schemas.openxmlformats.org/officeDocument/2006/relationships/hyperlink" Target="https://en.wikipedia.org/wiki/Martin_Fowler_(software_engineer)#cite_note-3"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Design_pattern_(computer_science)" TargetMode="External"/><Relationship Id="rId11" Type="http://schemas.openxmlformats.org/officeDocument/2006/relationships/hyperlink" Target="https://en.wikipedia.org/wiki/Architectural_pattern" TargetMode="External"/><Relationship Id="rId5" Type="http://schemas.openxmlformats.org/officeDocument/2006/relationships/hyperlink" Target="https://en.wikipedia.org/wiki/Unified_Modeling_Language" TargetMode="External"/><Relationship Id="rId10" Type="http://schemas.openxmlformats.org/officeDocument/2006/relationships/hyperlink" Target="https://en.wikipedia.org/wiki/Martin_Fowler_(software_engineer)#cite_note-2" TargetMode="External"/><Relationship Id="rId4" Type="http://schemas.openxmlformats.org/officeDocument/2006/relationships/hyperlink" Target="https://en.wikipedia.org/wiki/Object-oriented_analysis_and_design" TargetMode="External"/><Relationship Id="rId9" Type="http://schemas.openxmlformats.org/officeDocument/2006/relationships/hyperlink" Target="https://en.wikipedia.org/wiki/Code_refactor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trendoid/JavaScriptTestCoverage/blob/master/README.m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 about the audiences experience with testing as an ice breaker.</a:t>
            </a:r>
          </a:p>
        </p:txBody>
      </p:sp>
      <p:sp>
        <p:nvSpPr>
          <p:cNvPr id="4" name="Slide Number Placeholder 3"/>
          <p:cNvSpPr>
            <a:spLocks noGrp="1"/>
          </p:cNvSpPr>
          <p:nvPr>
            <p:ph type="sldNum" sz="quarter" idx="5"/>
          </p:nvPr>
        </p:nvSpPr>
        <p:spPr/>
        <p:txBody>
          <a:bodyPr/>
          <a:lstStyle/>
          <a:p>
            <a:fld id="{5ACA0B41-7DAC-A34E-B10C-3CFE54183C47}" type="slidenum">
              <a:rPr lang="en-US" smtClean="0"/>
              <a:t>1</a:t>
            </a:fld>
            <a:endParaRPr lang="en-US"/>
          </a:p>
        </p:txBody>
      </p:sp>
    </p:spTree>
    <p:extLst>
      <p:ext uri="{BB962C8B-B14F-4D97-AF65-F5344CB8AC3E}">
        <p14:creationId xmlns:p14="http://schemas.microsoft.com/office/powerpoint/2010/main" val="95293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10</a:t>
            </a:fld>
            <a:endParaRPr lang="en-US"/>
          </a:p>
        </p:txBody>
      </p:sp>
    </p:spTree>
    <p:extLst>
      <p:ext uri="{BB962C8B-B14F-4D97-AF65-F5344CB8AC3E}">
        <p14:creationId xmlns:p14="http://schemas.microsoft.com/office/powerpoint/2010/main" val="333865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just about the developers.  Even though my focus will always probably be the team I’m on.  The organization as a whole needs to benefit for us to all be happy or we’ll get fallout when quality is bad.</a:t>
            </a:r>
          </a:p>
        </p:txBody>
      </p:sp>
      <p:sp>
        <p:nvSpPr>
          <p:cNvPr id="4" name="Slide Number Placeholder 3"/>
          <p:cNvSpPr>
            <a:spLocks noGrp="1"/>
          </p:cNvSpPr>
          <p:nvPr>
            <p:ph type="sldNum" sz="quarter" idx="5"/>
          </p:nvPr>
        </p:nvSpPr>
        <p:spPr/>
        <p:txBody>
          <a:bodyPr/>
          <a:lstStyle/>
          <a:p>
            <a:fld id="{5ACA0B41-7DAC-A34E-B10C-3CFE54183C47}" type="slidenum">
              <a:rPr lang="en-US" smtClean="0"/>
              <a:t>11</a:t>
            </a:fld>
            <a:endParaRPr lang="en-US"/>
          </a:p>
        </p:txBody>
      </p:sp>
    </p:spTree>
    <p:extLst>
      <p:ext uri="{BB962C8B-B14F-4D97-AF65-F5344CB8AC3E}">
        <p14:creationId xmlns:p14="http://schemas.microsoft.com/office/powerpoint/2010/main" val="424899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owners get the reports and working code.</a:t>
            </a:r>
          </a:p>
          <a:p>
            <a:r>
              <a:rPr lang="en-US" dirty="0"/>
              <a:t>Testers get the reports and working code to test.  Perhaps it even saves them some time in regression.</a:t>
            </a:r>
          </a:p>
          <a:p>
            <a:r>
              <a:rPr lang="en-US" dirty="0"/>
              <a:t>Developers can see the exposure their changes might have.  They get to point to the reports.  They get to sleep at night knowing they did a good job in the full stack.</a:t>
            </a:r>
          </a:p>
        </p:txBody>
      </p:sp>
      <p:sp>
        <p:nvSpPr>
          <p:cNvPr id="4" name="Slide Number Placeholder 3"/>
          <p:cNvSpPr>
            <a:spLocks noGrp="1"/>
          </p:cNvSpPr>
          <p:nvPr>
            <p:ph type="sldNum" sz="quarter" idx="5"/>
          </p:nvPr>
        </p:nvSpPr>
        <p:spPr/>
        <p:txBody>
          <a:bodyPr/>
          <a:lstStyle/>
          <a:p>
            <a:fld id="{5ACA0B41-7DAC-A34E-B10C-3CFE54183C47}" type="slidenum">
              <a:rPr lang="en-US" smtClean="0"/>
              <a:t>12</a:t>
            </a:fld>
            <a:endParaRPr lang="en-US"/>
          </a:p>
        </p:txBody>
      </p:sp>
    </p:spTree>
    <p:extLst>
      <p:ext uri="{BB962C8B-B14F-4D97-AF65-F5344CB8AC3E}">
        <p14:creationId xmlns:p14="http://schemas.microsoft.com/office/powerpoint/2010/main" val="15369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 downtime or production issues are never 8-5</a:t>
            </a:r>
          </a:p>
          <a:p>
            <a:r>
              <a:rPr lang="en-US" dirty="0"/>
              <a:t>Stress – not fun working on code that is brittle</a:t>
            </a:r>
          </a:p>
          <a:p>
            <a:r>
              <a:rPr lang="en-US" dirty="0"/>
              <a:t>Larger teams – not fun working on large teams when others break your stuff or merge over you</a:t>
            </a:r>
          </a:p>
          <a:p>
            <a:r>
              <a:rPr lang="en-US" dirty="0"/>
              <a:t>Larger deployments – you can’t see all the code at once and you might be deploying code you didn’t even review</a:t>
            </a:r>
          </a:p>
          <a:p>
            <a:r>
              <a:rPr lang="en-US" dirty="0"/>
              <a:t>International, less timely deployments – there is not midnight on a Friday </a:t>
            </a:r>
          </a:p>
          <a:p>
            <a:r>
              <a:rPr lang="en-US" dirty="0"/>
              <a:t>Micro Services – everything is calling everything else</a:t>
            </a:r>
          </a:p>
          <a:p>
            <a:r>
              <a:rPr lang="en-US" dirty="0"/>
              <a:t>Load balancing only works for uptime not correctness – when you deploy, it gets broke in both servers after the second one is  turned on. Unless you are lucky enough to have good tests and testers who can find everything when you’re on one node or the other.</a:t>
            </a:r>
          </a:p>
        </p:txBody>
      </p:sp>
      <p:sp>
        <p:nvSpPr>
          <p:cNvPr id="4" name="Slide Number Placeholder 3"/>
          <p:cNvSpPr>
            <a:spLocks noGrp="1"/>
          </p:cNvSpPr>
          <p:nvPr>
            <p:ph type="sldNum" sz="quarter" idx="5"/>
          </p:nvPr>
        </p:nvSpPr>
        <p:spPr/>
        <p:txBody>
          <a:bodyPr/>
          <a:lstStyle/>
          <a:p>
            <a:fld id="{5ACA0B41-7DAC-A34E-B10C-3CFE54183C47}" type="slidenum">
              <a:rPr lang="en-US" smtClean="0"/>
              <a:t>14</a:t>
            </a:fld>
            <a:endParaRPr lang="en-US"/>
          </a:p>
        </p:txBody>
      </p:sp>
    </p:spTree>
    <p:extLst>
      <p:ext uri="{BB962C8B-B14F-4D97-AF65-F5344CB8AC3E}">
        <p14:creationId xmlns:p14="http://schemas.microsoft.com/office/powerpoint/2010/main" val="38088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15</a:t>
            </a:fld>
            <a:endParaRPr lang="en-US"/>
          </a:p>
        </p:txBody>
      </p:sp>
    </p:spTree>
    <p:extLst>
      <p:ext uri="{BB962C8B-B14F-4D97-AF65-F5344CB8AC3E}">
        <p14:creationId xmlns:p14="http://schemas.microsoft.com/office/powerpoint/2010/main" val="88667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answer questions!</a:t>
            </a:r>
          </a:p>
        </p:txBody>
      </p:sp>
      <p:sp>
        <p:nvSpPr>
          <p:cNvPr id="4" name="Slide Number Placeholder 3"/>
          <p:cNvSpPr>
            <a:spLocks noGrp="1"/>
          </p:cNvSpPr>
          <p:nvPr>
            <p:ph type="sldNum" sz="quarter" idx="5"/>
          </p:nvPr>
        </p:nvSpPr>
        <p:spPr/>
        <p:txBody>
          <a:bodyPr/>
          <a:lstStyle/>
          <a:p>
            <a:fld id="{5ACA0B41-7DAC-A34E-B10C-3CFE54183C47}" type="slidenum">
              <a:rPr lang="en-US" smtClean="0"/>
              <a:t>16</a:t>
            </a:fld>
            <a:endParaRPr lang="en-US"/>
          </a:p>
        </p:txBody>
      </p:sp>
    </p:spTree>
    <p:extLst>
      <p:ext uri="{BB962C8B-B14F-4D97-AF65-F5344CB8AC3E}">
        <p14:creationId xmlns:p14="http://schemas.microsoft.com/office/powerpoint/2010/main" val="385049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17</a:t>
            </a:fld>
            <a:endParaRPr lang="en-US"/>
          </a:p>
        </p:txBody>
      </p:sp>
    </p:spTree>
    <p:extLst>
      <p:ext uri="{BB962C8B-B14F-4D97-AF65-F5344CB8AC3E}">
        <p14:creationId xmlns:p14="http://schemas.microsoft.com/office/powerpoint/2010/main" val="392580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also about previous roles to bring context to the situation. Don’t bad mouth employers.</a:t>
            </a:r>
          </a:p>
          <a:p>
            <a:pPr marL="171450" indent="-171450">
              <a:buFontTx/>
              <a:buChar char="-"/>
            </a:pPr>
            <a:r>
              <a:rPr lang="en-US" dirty="0"/>
              <a:t>Currently – start of new greenfield development and role of Solutions Architect</a:t>
            </a:r>
          </a:p>
          <a:p>
            <a:pPr marL="171450" indent="-171450">
              <a:buFontTx/>
              <a:buChar char="-"/>
            </a:pPr>
            <a:r>
              <a:rPr lang="en-US" dirty="0"/>
              <a:t>Previous – Some developers used TDD</a:t>
            </a:r>
          </a:p>
          <a:p>
            <a:pPr marL="171450" indent="-171450">
              <a:buFontTx/>
              <a:buChar char="-"/>
            </a:pPr>
            <a:r>
              <a:rPr lang="en-US" dirty="0"/>
              <a:t>Before that – little to know test coverage on client side some </a:t>
            </a:r>
          </a:p>
          <a:p>
            <a:pPr marL="171450" indent="-171450">
              <a:buFontTx/>
              <a:buChar char="-"/>
            </a:pPr>
            <a:r>
              <a:rPr lang="en-US" dirty="0"/>
              <a:t>Before that – testing consultant using TFS and Microsoft Test Manager</a:t>
            </a:r>
          </a:p>
          <a:p>
            <a:pPr marL="171450" indent="-171450">
              <a:buFontTx/>
              <a:buChar char="-"/>
            </a:pPr>
            <a:r>
              <a:rPr lang="en-US" dirty="0"/>
              <a:t>Before that – Classic ASP, PHP, and Perl</a:t>
            </a:r>
          </a:p>
        </p:txBody>
      </p:sp>
      <p:sp>
        <p:nvSpPr>
          <p:cNvPr id="4" name="Slide Number Placeholder 3"/>
          <p:cNvSpPr>
            <a:spLocks noGrp="1"/>
          </p:cNvSpPr>
          <p:nvPr>
            <p:ph type="sldNum" sz="quarter" idx="5"/>
          </p:nvPr>
        </p:nvSpPr>
        <p:spPr/>
        <p:txBody>
          <a:bodyPr/>
          <a:lstStyle/>
          <a:p>
            <a:fld id="{5ACA0B41-7DAC-A34E-B10C-3CFE54183C47}" type="slidenum">
              <a:rPr lang="en-US" smtClean="0"/>
              <a:t>2</a:t>
            </a:fld>
            <a:endParaRPr lang="en-US"/>
          </a:p>
        </p:txBody>
      </p:sp>
    </p:spTree>
    <p:extLst>
      <p:ext uri="{BB962C8B-B14F-4D97-AF65-F5344CB8AC3E}">
        <p14:creationId xmlns:p14="http://schemas.microsoft.com/office/powerpoint/2010/main" val="2126022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a:t>
            </a:r>
            <a:r>
              <a:rPr lang="en-US" dirty="0" err="1"/>
              <a:t>ya</a:t>
            </a:r>
            <a:r>
              <a:rPr lang="en-US" dirty="0"/>
              <a:t> love rainy days sitting with a hot cup of coffee, just coding on a great new feature instead of bugs.</a:t>
            </a:r>
          </a:p>
        </p:txBody>
      </p:sp>
      <p:sp>
        <p:nvSpPr>
          <p:cNvPr id="4" name="Slide Number Placeholder 3"/>
          <p:cNvSpPr>
            <a:spLocks noGrp="1"/>
          </p:cNvSpPr>
          <p:nvPr>
            <p:ph type="sldNum" sz="quarter" idx="5"/>
          </p:nvPr>
        </p:nvSpPr>
        <p:spPr/>
        <p:txBody>
          <a:bodyPr/>
          <a:lstStyle/>
          <a:p>
            <a:fld id="{5ACA0B41-7DAC-A34E-B10C-3CFE54183C47}" type="slidenum">
              <a:rPr lang="en-US" smtClean="0"/>
              <a:t>3</a:t>
            </a:fld>
            <a:endParaRPr lang="en-US"/>
          </a:p>
        </p:txBody>
      </p:sp>
    </p:spTree>
    <p:extLst>
      <p:ext uri="{BB962C8B-B14F-4D97-AF65-F5344CB8AC3E}">
        <p14:creationId xmlns:p14="http://schemas.microsoft.com/office/powerpoint/2010/main" val="292387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start off with two definitions.</a:t>
            </a:r>
          </a:p>
        </p:txBody>
      </p:sp>
      <p:sp>
        <p:nvSpPr>
          <p:cNvPr id="4" name="Slide Number Placeholder 3"/>
          <p:cNvSpPr>
            <a:spLocks noGrp="1"/>
          </p:cNvSpPr>
          <p:nvPr>
            <p:ph type="sldNum" sz="quarter" idx="5"/>
          </p:nvPr>
        </p:nvSpPr>
        <p:spPr/>
        <p:txBody>
          <a:bodyPr/>
          <a:lstStyle/>
          <a:p>
            <a:fld id="{5ACA0B41-7DAC-A34E-B10C-3CFE54183C47}" type="slidenum">
              <a:rPr lang="en-US" smtClean="0"/>
              <a:t>4</a:t>
            </a:fld>
            <a:endParaRPr lang="en-US"/>
          </a:p>
        </p:txBody>
      </p:sp>
    </p:spTree>
    <p:extLst>
      <p:ext uri="{BB962C8B-B14F-4D97-AF65-F5344CB8AC3E}">
        <p14:creationId xmlns:p14="http://schemas.microsoft.com/office/powerpoint/2010/main" val="229408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 legit.  Sounds very boring and I don’t think that will keep me off the conference calls about bugs.</a:t>
            </a:r>
          </a:p>
        </p:txBody>
      </p:sp>
      <p:sp>
        <p:nvSpPr>
          <p:cNvPr id="4" name="Slide Number Placeholder 3"/>
          <p:cNvSpPr>
            <a:spLocks noGrp="1"/>
          </p:cNvSpPr>
          <p:nvPr>
            <p:ph type="sldNum" sz="quarter" idx="5"/>
          </p:nvPr>
        </p:nvSpPr>
        <p:spPr/>
        <p:txBody>
          <a:bodyPr/>
          <a:lstStyle/>
          <a:p>
            <a:fld id="{5ACA0B41-7DAC-A34E-B10C-3CFE54183C47}" type="slidenum">
              <a:rPr lang="en-US" smtClean="0"/>
              <a:t>5</a:t>
            </a:fld>
            <a:endParaRPr lang="en-US"/>
          </a:p>
        </p:txBody>
      </p:sp>
    </p:spTree>
    <p:extLst>
      <p:ext uri="{BB962C8B-B14F-4D97-AF65-F5344CB8AC3E}">
        <p14:creationId xmlns:p14="http://schemas.microsoft.com/office/powerpoint/2010/main" val="301972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Martin Fowler</a:t>
            </a:r>
            <a:r>
              <a:rPr lang="en-US" sz="1200" b="0" i="0" kern="1200" dirty="0">
                <a:solidFill>
                  <a:schemeClr val="tx1"/>
                </a:solidFill>
                <a:effectLst/>
                <a:latin typeface="+mn-lt"/>
                <a:ea typeface="+mn-ea"/>
                <a:cs typeface="+mn-cs"/>
              </a:rPr>
              <a:t> (born 1963) is a British </a:t>
            </a:r>
            <a:r>
              <a:rPr lang="en-US" sz="1200" b="0" i="0" u="none" strike="noStrike" kern="1200" dirty="0">
                <a:solidFill>
                  <a:schemeClr val="tx1"/>
                </a:solidFill>
                <a:effectLst/>
                <a:latin typeface="+mn-lt"/>
                <a:ea typeface="+mn-ea"/>
                <a:cs typeface="+mn-cs"/>
                <a:hlinkClick r:id="rId3" tooltip="Software developer"/>
              </a:rPr>
              <a:t>software developer</a:t>
            </a:r>
            <a:r>
              <a:rPr lang="en-US" sz="1200" b="0" i="0" kern="1200" dirty="0">
                <a:solidFill>
                  <a:schemeClr val="tx1"/>
                </a:solidFill>
                <a:effectLst/>
                <a:latin typeface="+mn-lt"/>
                <a:ea typeface="+mn-ea"/>
                <a:cs typeface="+mn-cs"/>
              </a:rPr>
              <a:t>, author and international public speaker on software development, </a:t>
            </a:r>
            <a:r>
              <a:rPr lang="en-US" sz="1200" b="0" i="0" kern="1200" dirty="0" err="1">
                <a:solidFill>
                  <a:schemeClr val="tx1"/>
                </a:solidFill>
                <a:effectLst/>
                <a:latin typeface="+mn-lt"/>
                <a:ea typeface="+mn-ea"/>
                <a:cs typeface="+mn-cs"/>
              </a:rPr>
              <a:t>specialising</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4" tooltip="Object-oriented analysis and design"/>
              </a:rPr>
              <a:t>object-oriented analysis and design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Unified Modeling Language"/>
              </a:rPr>
              <a:t>UML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esign pattern (computer science)"/>
              </a:rPr>
              <a:t>patterns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Agile software development"/>
              </a:rPr>
              <a:t>agile software development</a:t>
            </a:r>
            <a:r>
              <a:rPr lang="en-US" sz="1200" b="0" i="0" kern="1200" dirty="0">
                <a:solidFill>
                  <a:schemeClr val="tx1"/>
                </a:solidFill>
                <a:effectLst/>
                <a:latin typeface="+mn-lt"/>
                <a:ea typeface="+mn-ea"/>
                <a:cs typeface="+mn-cs"/>
              </a:rPr>
              <a:t> methodologies, including </a:t>
            </a:r>
            <a:r>
              <a:rPr lang="en-US" sz="1200" b="0" i="0" u="none" strike="noStrike" kern="1200" dirty="0">
                <a:solidFill>
                  <a:schemeClr val="tx1"/>
                </a:solidFill>
                <a:effectLst/>
                <a:latin typeface="+mn-lt"/>
                <a:ea typeface="+mn-ea"/>
                <a:cs typeface="+mn-cs"/>
                <a:hlinkClick r:id="rId8" tooltip="Extreme programming"/>
              </a:rPr>
              <a:t>extreme programming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His 1999 book </a:t>
            </a:r>
            <a:r>
              <a:rPr lang="en-US" sz="1200" b="0" i="1" kern="1200" dirty="0">
                <a:solidFill>
                  <a:schemeClr val="tx1"/>
                </a:solidFill>
                <a:effectLst/>
                <a:latin typeface="+mn-lt"/>
                <a:ea typeface="+mn-ea"/>
                <a:cs typeface="+mn-cs"/>
              </a:rPr>
              <a:t>Refactoring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popularised</a:t>
            </a:r>
            <a:r>
              <a:rPr lang="en-US" sz="1200" b="0" i="0" kern="1200" dirty="0">
                <a:solidFill>
                  <a:schemeClr val="tx1"/>
                </a:solidFill>
                <a:effectLst/>
                <a:latin typeface="+mn-lt"/>
                <a:ea typeface="+mn-ea"/>
                <a:cs typeface="+mn-cs"/>
              </a:rPr>
              <a:t> the practice of </a:t>
            </a:r>
            <a:r>
              <a:rPr lang="en-US" sz="1200" b="0" i="0" u="none" strike="noStrike" kern="1200" dirty="0">
                <a:solidFill>
                  <a:schemeClr val="tx1"/>
                </a:solidFill>
                <a:effectLst/>
                <a:latin typeface="+mn-lt"/>
                <a:ea typeface="+mn-ea"/>
                <a:cs typeface="+mn-cs"/>
                <a:hlinkClick r:id="rId9" tooltip="Code refactoring"/>
              </a:rPr>
              <a:t>code refactoring</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[2]</a:t>
            </a:r>
            <a:r>
              <a:rPr lang="en-US" sz="1200" b="0" i="0" kern="1200" dirty="0">
                <a:solidFill>
                  <a:schemeClr val="tx1"/>
                </a:solidFill>
                <a:effectLst/>
                <a:latin typeface="+mn-lt"/>
                <a:ea typeface="+mn-ea"/>
                <a:cs typeface="+mn-cs"/>
              </a:rPr>
              <a:t> In 2004 he introduced Presentation Model (PM), an </a:t>
            </a:r>
            <a:r>
              <a:rPr lang="en-US" sz="1200" b="0" i="0" u="none" strike="noStrike" kern="1200" dirty="0">
                <a:solidFill>
                  <a:schemeClr val="tx1"/>
                </a:solidFill>
                <a:effectLst/>
                <a:latin typeface="+mn-lt"/>
                <a:ea typeface="+mn-ea"/>
                <a:cs typeface="+mn-cs"/>
                <a:hlinkClick r:id="rId11" tooltip="Architectural pattern"/>
              </a:rPr>
              <a:t>architectural pattern</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a:rPr>
              <a:t>[3]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6</a:t>
            </a:fld>
            <a:endParaRPr lang="en-US"/>
          </a:p>
        </p:txBody>
      </p:sp>
    </p:spTree>
    <p:extLst>
      <p:ext uri="{BB962C8B-B14F-4D97-AF65-F5344CB8AC3E}">
        <p14:creationId xmlns:p14="http://schemas.microsoft.com/office/powerpoint/2010/main" val="291455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7</a:t>
            </a:fld>
            <a:endParaRPr lang="en-US"/>
          </a:p>
        </p:txBody>
      </p:sp>
    </p:spTree>
    <p:extLst>
      <p:ext uri="{BB962C8B-B14F-4D97-AF65-F5344CB8AC3E}">
        <p14:creationId xmlns:p14="http://schemas.microsoft.com/office/powerpoint/2010/main" val="317084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languages need more coverage?</a:t>
            </a:r>
            <a:br>
              <a:rPr lang="en-US" dirty="0"/>
            </a:br>
            <a:br>
              <a:rPr lang="en-US" dirty="0"/>
            </a:br>
            <a:r>
              <a:rPr lang="en-US" dirty="0"/>
              <a:t>If we go to Martin Fowler:</a:t>
            </a:r>
            <a:br>
              <a:rPr lang="en-US" dirty="0"/>
            </a:br>
            <a:br>
              <a:rPr lang="en-US" dirty="0"/>
            </a:br>
            <a:r>
              <a:rPr lang="en-US" sz="1200" dirty="0"/>
              <a:t>Test coverage is a useful tool for finding untested parts of a codebase. Test coverage is of little use as a numeric statement of how good your tests are.</a:t>
            </a:r>
          </a:p>
          <a:p>
            <a:br>
              <a:rPr lang="en-US" dirty="0"/>
            </a:br>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8</a:t>
            </a:fld>
            <a:endParaRPr lang="en-US"/>
          </a:p>
        </p:txBody>
      </p:sp>
    </p:spTree>
    <p:extLst>
      <p:ext uri="{BB962C8B-B14F-4D97-AF65-F5344CB8AC3E}">
        <p14:creationId xmlns:p14="http://schemas.microsoft.com/office/powerpoint/2010/main" val="4353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readme from </a:t>
            </a:r>
            <a:r>
              <a:rPr lang="en-US" dirty="0">
                <a:hlinkClick r:id="rId3"/>
              </a:rPr>
              <a:t>https://github.com/trendoid/JavaScriptTestCoverage/blob/master/README.md</a:t>
            </a:r>
            <a:r>
              <a:rPr lang="en-US" dirty="0"/>
              <a:t> </a:t>
            </a:r>
          </a:p>
          <a:p>
            <a:endParaRPr lang="en-US" dirty="0"/>
          </a:p>
          <a:p>
            <a:r>
              <a:rPr lang="en-US" dirty="0"/>
              <a:t>Reason I picked this is because of work.  The next project is greenfield and starts with React.</a:t>
            </a:r>
          </a:p>
        </p:txBody>
      </p:sp>
      <p:sp>
        <p:nvSpPr>
          <p:cNvPr id="4" name="Slide Number Placeholder 3"/>
          <p:cNvSpPr>
            <a:spLocks noGrp="1"/>
          </p:cNvSpPr>
          <p:nvPr>
            <p:ph type="sldNum" sz="quarter" idx="5"/>
          </p:nvPr>
        </p:nvSpPr>
        <p:spPr/>
        <p:txBody>
          <a:bodyPr/>
          <a:lstStyle/>
          <a:p>
            <a:fld id="{5ACA0B41-7DAC-A34E-B10C-3CFE54183C47}" type="slidenum">
              <a:rPr lang="en-US" smtClean="0"/>
              <a:t>9</a:t>
            </a:fld>
            <a:endParaRPr lang="en-US"/>
          </a:p>
        </p:txBody>
      </p:sp>
    </p:spTree>
    <p:extLst>
      <p:ext uri="{BB962C8B-B14F-4D97-AF65-F5344CB8AC3E}">
        <p14:creationId xmlns:p14="http://schemas.microsoft.com/office/powerpoint/2010/main" val="90019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27BE7-68B0-9341-B9AC-95E52EEA6A6D}"/>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59" y="145140"/>
            <a:ext cx="11917082" cy="6567721"/>
          </a:xfrm>
          <a:prstGeom prst="rect">
            <a:avLst/>
          </a:prstGeom>
        </p:spPr>
      </p:pic>
      <p:sp>
        <p:nvSpPr>
          <p:cNvPr id="15" name="Rectangle 14">
            <a:extLst>
              <a:ext uri="{FF2B5EF4-FFF2-40B4-BE49-F238E27FC236}">
                <a16:creationId xmlns:a16="http://schemas.microsoft.com/office/drawing/2014/main" id="{C79FF61E-F0F5-964F-B68F-744B3DB6D6A1}"/>
              </a:ext>
            </a:extLst>
          </p:cNvPr>
          <p:cNvSpPr/>
          <p:nvPr/>
        </p:nvSpPr>
        <p:spPr>
          <a:xfrm>
            <a:off x="1322362" y="1337886"/>
            <a:ext cx="9547278" cy="4182230"/>
          </a:xfrm>
          <a:prstGeom prst="rect">
            <a:avLst/>
          </a:prstGeom>
          <a:solidFill>
            <a:schemeClr val="bg1"/>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6" name="Picture 15">
            <a:extLst>
              <a:ext uri="{FF2B5EF4-FFF2-40B4-BE49-F238E27FC236}">
                <a16:creationId xmlns:a16="http://schemas.microsoft.com/office/drawing/2014/main" id="{52F89FD2-3B2F-7C40-A5F1-F0D140434A40}"/>
              </a:ext>
            </a:extLst>
          </p:cNvPr>
          <p:cNvPicPr>
            <a:picLocks noChangeAspect="1"/>
          </p:cNvPicPr>
          <p:nvPr/>
        </p:nvPicPr>
        <p:blipFill>
          <a:blip r:embed="rId3"/>
          <a:stretch>
            <a:fillRect/>
          </a:stretch>
        </p:blipFill>
        <p:spPr>
          <a:xfrm>
            <a:off x="10459018" y="5988975"/>
            <a:ext cx="1266596" cy="468851"/>
          </a:xfrm>
          <a:prstGeom prst="rect">
            <a:avLst/>
          </a:prstGeom>
        </p:spPr>
      </p:pic>
      <p:sp>
        <p:nvSpPr>
          <p:cNvPr id="18" name="Text Placeholder 26">
            <a:extLst>
              <a:ext uri="{FF2B5EF4-FFF2-40B4-BE49-F238E27FC236}">
                <a16:creationId xmlns:a16="http://schemas.microsoft.com/office/drawing/2014/main" id="{3FF7FA7B-C46E-C64E-AF41-98F68B7AA509}"/>
              </a:ext>
            </a:extLst>
          </p:cNvPr>
          <p:cNvSpPr>
            <a:spLocks noGrp="1"/>
          </p:cNvSpPr>
          <p:nvPr>
            <p:ph type="body" sz="quarter" idx="10" hasCustomPrompt="1"/>
          </p:nvPr>
        </p:nvSpPr>
        <p:spPr>
          <a:xfrm>
            <a:off x="1924544" y="4682540"/>
            <a:ext cx="5737292" cy="433074"/>
          </a:xfrm>
          <a:prstGeom prst="rect">
            <a:avLst/>
          </a:prstGeom>
          <a:noFill/>
        </p:spPr>
        <p:txBody>
          <a:bodyPr wrap="square" lIns="0" rIns="0" rtlCol="0">
            <a:noAutofit/>
          </a:bodyPr>
          <a:lstStyle>
            <a:lvl1pPr marL="0" indent="0">
              <a:buNone/>
              <a:defRPr lang="en-US" sz="1600" spc="400" dirty="0">
                <a:solidFill>
                  <a:srgbClr val="397DB4"/>
                </a:solidFill>
                <a:latin typeface="Avenir Roman" panose="02000503020000020003" pitchFamily="2" charset="0"/>
              </a:defRPr>
            </a:lvl1pPr>
          </a:lstStyle>
          <a:p>
            <a:pPr marL="0" lvl="0">
              <a:lnSpc>
                <a:spcPct val="110000"/>
              </a:lnSpc>
              <a:spcAft>
                <a:spcPts val="800"/>
              </a:spcAft>
            </a:pPr>
            <a:r>
              <a:rPr lang="en-US" dirty="0"/>
              <a:t>DATE OR VERSION</a:t>
            </a:r>
          </a:p>
        </p:txBody>
      </p:sp>
      <p:sp>
        <p:nvSpPr>
          <p:cNvPr id="19" name="Text Placeholder 3">
            <a:extLst>
              <a:ext uri="{FF2B5EF4-FFF2-40B4-BE49-F238E27FC236}">
                <a16:creationId xmlns:a16="http://schemas.microsoft.com/office/drawing/2014/main" id="{56AA0D8A-FFAF-1041-A672-829AB15C5759}"/>
              </a:ext>
            </a:extLst>
          </p:cNvPr>
          <p:cNvSpPr>
            <a:spLocks noGrp="1"/>
          </p:cNvSpPr>
          <p:nvPr>
            <p:ph type="body" sz="half" idx="2" hasCustomPrompt="1"/>
          </p:nvPr>
        </p:nvSpPr>
        <p:spPr>
          <a:xfrm>
            <a:off x="1924543" y="2751506"/>
            <a:ext cx="5737294" cy="1931034"/>
          </a:xfrm>
          <a:prstGeom prst="rect">
            <a:avLst/>
          </a:prstGeom>
        </p:spPr>
        <p:txBody>
          <a:bodyPr lIns="0" tIns="0" rIns="0" bIns="0" anchor="t" anchorCtr="0">
            <a:noAutofit/>
          </a:bodyPr>
          <a:lstStyle>
            <a:lvl1pPr marL="0" indent="0" algn="l">
              <a:lnSpc>
                <a:spcPct val="90000"/>
              </a:lnSpc>
              <a:spcBef>
                <a:spcPts val="0"/>
              </a:spcBef>
              <a:spcAft>
                <a:spcPts val="1600"/>
              </a:spcAft>
              <a:buNone/>
              <a:defRPr sz="6000" b="1" i="0">
                <a:solidFill>
                  <a:srgbClr val="397DB4"/>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Presentation Title</a:t>
            </a:r>
          </a:p>
        </p:txBody>
      </p:sp>
    </p:spTree>
    <p:extLst>
      <p:ext uri="{BB962C8B-B14F-4D97-AF65-F5344CB8AC3E}">
        <p14:creationId xmlns:p14="http://schemas.microsoft.com/office/powerpoint/2010/main" val="7073775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BB9F90-EFB0-F848-BD6F-0DCD4655F7F9}"/>
              </a:ext>
            </a:extLst>
          </p:cNvPr>
          <p:cNvPicPr>
            <a:picLocks noChangeAspect="1"/>
          </p:cNvPicPr>
          <p:nvPr/>
        </p:nvPicPr>
        <p:blipFill>
          <a:blip r:embed="rId2">
            <a:alphaModFix amt="82000"/>
          </a:blip>
          <a:stretch>
            <a:fillRect/>
          </a:stretch>
        </p:blipFill>
        <p:spPr>
          <a:xfrm>
            <a:off x="-30179" y="0"/>
            <a:ext cx="12222179" cy="6858000"/>
          </a:xfrm>
          <a:prstGeom prst="rect">
            <a:avLst/>
          </a:prstGeom>
        </p:spPr>
      </p:pic>
      <p:pic>
        <p:nvPicPr>
          <p:cNvPr id="18" name="Picture 17">
            <a:extLst>
              <a:ext uri="{FF2B5EF4-FFF2-40B4-BE49-F238E27FC236}">
                <a16:creationId xmlns:a16="http://schemas.microsoft.com/office/drawing/2014/main" id="{F2BE417B-51EC-2647-9E77-A6F288CBD6AB}"/>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10" name="Content Placeholder 2">
            <a:extLst>
              <a:ext uri="{FF2B5EF4-FFF2-40B4-BE49-F238E27FC236}">
                <a16:creationId xmlns:a16="http://schemas.microsoft.com/office/drawing/2014/main" id="{E460B8FF-EAE9-4C4D-BE89-65E213D65792}"/>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2" name="Text Placeholder 26">
            <a:extLst>
              <a:ext uri="{FF2B5EF4-FFF2-40B4-BE49-F238E27FC236}">
                <a16:creationId xmlns:a16="http://schemas.microsoft.com/office/drawing/2014/main" id="{EB6B9C9D-D41D-3342-9449-E307B0CB65F9}"/>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4" name="Title 1">
            <a:extLst>
              <a:ext uri="{FF2B5EF4-FFF2-40B4-BE49-F238E27FC236}">
                <a16:creationId xmlns:a16="http://schemas.microsoft.com/office/drawing/2014/main" id="{4A8C3475-5566-7C43-9C21-CAE878E12A0B}"/>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5" name="Straight Connector 14">
            <a:extLst>
              <a:ext uri="{FF2B5EF4-FFF2-40B4-BE49-F238E27FC236}">
                <a16:creationId xmlns:a16="http://schemas.microsoft.com/office/drawing/2014/main" id="{24162135-7E1B-C542-B46C-80032AB02A57}"/>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047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FA76DE7-F172-EF45-9ED5-1E75074D21E8}"/>
              </a:ext>
            </a:extLst>
          </p:cNvPr>
          <p:cNvSpPr/>
          <p:nvPr/>
        </p:nvSpPr>
        <p:spPr>
          <a:xfrm>
            <a:off x="137459" y="129991"/>
            <a:ext cx="11917083" cy="6598022"/>
          </a:xfrm>
          <a:prstGeom prst="rect">
            <a:avLst/>
          </a:prstGeom>
          <a:gradFill>
            <a:gsLst>
              <a:gs pos="0">
                <a:schemeClr val="bg1">
                  <a:lumMod val="95000"/>
                  <a:alpha val="42000"/>
                </a:schemeClr>
              </a:gs>
              <a:gs pos="99000">
                <a:schemeClr val="bg1">
                  <a:lumMod val="95000"/>
                  <a:alpha val="76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pic>
        <p:nvPicPr>
          <p:cNvPr id="12" name="Picture 11">
            <a:extLst>
              <a:ext uri="{FF2B5EF4-FFF2-40B4-BE49-F238E27FC236}">
                <a16:creationId xmlns:a16="http://schemas.microsoft.com/office/drawing/2014/main" id="{3C5B5609-2344-284A-AC70-6E8D4FED5551}"/>
              </a:ext>
            </a:extLst>
          </p:cNvPr>
          <p:cNvPicPr>
            <a:picLocks noChangeAspect="1"/>
          </p:cNvPicPr>
          <p:nvPr/>
        </p:nvPicPr>
        <p:blipFill>
          <a:blip r:embed="rId2"/>
          <a:stretch>
            <a:fillRect/>
          </a:stretch>
        </p:blipFill>
        <p:spPr>
          <a:xfrm>
            <a:off x="11671114" y="6364018"/>
            <a:ext cx="219263" cy="230060"/>
          </a:xfrm>
          <a:prstGeom prst="rect">
            <a:avLst/>
          </a:prstGeom>
        </p:spPr>
      </p:pic>
      <p:sp>
        <p:nvSpPr>
          <p:cNvPr id="13" name="Content Placeholder 2">
            <a:extLst>
              <a:ext uri="{FF2B5EF4-FFF2-40B4-BE49-F238E27FC236}">
                <a16:creationId xmlns:a16="http://schemas.microsoft.com/office/drawing/2014/main" id="{9408D445-3047-0D4A-A9CF-9F8C02B9CDAA}"/>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4" name="Text Placeholder 26">
            <a:extLst>
              <a:ext uri="{FF2B5EF4-FFF2-40B4-BE49-F238E27FC236}">
                <a16:creationId xmlns:a16="http://schemas.microsoft.com/office/drawing/2014/main" id="{FD044FB8-E370-CE48-BC90-20490B7C1AF2}"/>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5" name="Title 1">
            <a:extLst>
              <a:ext uri="{FF2B5EF4-FFF2-40B4-BE49-F238E27FC236}">
                <a16:creationId xmlns:a16="http://schemas.microsoft.com/office/drawing/2014/main" id="{6BBE9597-F000-A44A-9A4C-E6E4784D0932}"/>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7" name="Straight Connector 16">
            <a:extLst>
              <a:ext uri="{FF2B5EF4-FFF2-40B4-BE49-F238E27FC236}">
                <a16:creationId xmlns:a16="http://schemas.microsoft.com/office/drawing/2014/main" id="{0E67CA36-F35A-544B-8E16-ECA004FCC2C5}"/>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2784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5B5609-2344-284A-AC70-6E8D4FED5551}"/>
              </a:ext>
            </a:extLst>
          </p:cNvPr>
          <p:cNvPicPr>
            <a:picLocks noChangeAspect="1"/>
          </p:cNvPicPr>
          <p:nvPr/>
        </p:nvPicPr>
        <p:blipFill>
          <a:blip r:embed="rId2"/>
          <a:stretch>
            <a:fillRect/>
          </a:stretch>
        </p:blipFill>
        <p:spPr>
          <a:xfrm>
            <a:off x="11671114" y="6364018"/>
            <a:ext cx="219263" cy="230060"/>
          </a:xfrm>
          <a:prstGeom prst="rect">
            <a:avLst/>
          </a:prstGeom>
        </p:spPr>
      </p:pic>
      <p:sp>
        <p:nvSpPr>
          <p:cNvPr id="13" name="Content Placeholder 2">
            <a:extLst>
              <a:ext uri="{FF2B5EF4-FFF2-40B4-BE49-F238E27FC236}">
                <a16:creationId xmlns:a16="http://schemas.microsoft.com/office/drawing/2014/main" id="{FC687C8D-BB16-C24F-AC1E-1C5F5693887E}"/>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4" name="Text Placeholder 26">
            <a:extLst>
              <a:ext uri="{FF2B5EF4-FFF2-40B4-BE49-F238E27FC236}">
                <a16:creationId xmlns:a16="http://schemas.microsoft.com/office/drawing/2014/main" id="{CA8F3BDC-006F-1745-AE2B-34A60081A93C}"/>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5" name="Title 1">
            <a:extLst>
              <a:ext uri="{FF2B5EF4-FFF2-40B4-BE49-F238E27FC236}">
                <a16:creationId xmlns:a16="http://schemas.microsoft.com/office/drawing/2014/main" id="{D82E57DE-6D76-7A43-A528-2D78D7D622C1}"/>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7" name="Straight Connector 16">
            <a:extLst>
              <a:ext uri="{FF2B5EF4-FFF2-40B4-BE49-F238E27FC236}">
                <a16:creationId xmlns:a16="http://schemas.microsoft.com/office/drawing/2014/main" id="{D4AA290C-45DB-D245-AC1F-C437EF3DD4FC}"/>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098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CE8313-14A0-C54B-8EB8-E7BACCFD65D3}"/>
              </a:ext>
            </a:extLst>
          </p:cNvPr>
          <p:cNvPicPr>
            <a:picLocks noChangeAspect="1"/>
          </p:cNvPicPr>
          <p:nvPr/>
        </p:nvPicPr>
        <p:blipFill>
          <a:blip r:embed="rId2"/>
          <a:stretch>
            <a:fillRect/>
          </a:stretch>
        </p:blipFill>
        <p:spPr>
          <a:xfrm>
            <a:off x="1806" y="0"/>
            <a:ext cx="12188388" cy="6858000"/>
          </a:xfrm>
          <a:prstGeom prst="rect">
            <a:avLst/>
          </a:prstGeom>
        </p:spPr>
      </p:pic>
      <p:sp>
        <p:nvSpPr>
          <p:cNvPr id="17" name="Rectangle 16">
            <a:extLst>
              <a:ext uri="{FF2B5EF4-FFF2-40B4-BE49-F238E27FC236}">
                <a16:creationId xmlns:a16="http://schemas.microsoft.com/office/drawing/2014/main" id="{DF96A90A-41B8-FC46-A911-FDA277DFB9FF}"/>
              </a:ext>
            </a:extLst>
          </p:cNvPr>
          <p:cNvSpPr/>
          <p:nvPr/>
        </p:nvSpPr>
        <p:spPr>
          <a:xfrm>
            <a:off x="1214118" y="1337886"/>
            <a:ext cx="9763763" cy="4182230"/>
          </a:xfrm>
          <a:prstGeom prst="rect">
            <a:avLst/>
          </a:prstGeom>
          <a:gradFill>
            <a:gsLst>
              <a:gs pos="0">
                <a:srgbClr val="397DB4"/>
              </a:gs>
              <a:gs pos="100000">
                <a:srgbClr val="119BB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 name="Text Placeholder 3">
            <a:extLst>
              <a:ext uri="{FF2B5EF4-FFF2-40B4-BE49-F238E27FC236}">
                <a16:creationId xmlns:a16="http://schemas.microsoft.com/office/drawing/2014/main" id="{315EB9C3-1651-AF42-BE14-67E826666E1D}"/>
              </a:ext>
            </a:extLst>
          </p:cNvPr>
          <p:cNvSpPr>
            <a:spLocks noGrp="1"/>
          </p:cNvSpPr>
          <p:nvPr>
            <p:ph type="body" sz="half" idx="2" hasCustomPrompt="1"/>
          </p:nvPr>
        </p:nvSpPr>
        <p:spPr>
          <a:xfrm>
            <a:off x="2339320" y="2087880"/>
            <a:ext cx="7513359" cy="2682240"/>
          </a:xfrm>
          <a:prstGeom prst="rect">
            <a:avLst/>
          </a:prstGeom>
        </p:spPr>
        <p:txBody>
          <a:bodyPr anchor="ctr" anchorCtr="0">
            <a:noAutofit/>
          </a:bodyPr>
          <a:lstStyle>
            <a:lvl1pPr marL="0" indent="0" algn="ctr">
              <a:lnSpc>
                <a:spcPct val="110000"/>
              </a:lnSpc>
              <a:spcBef>
                <a:spcPts val="0"/>
              </a:spcBef>
              <a:spcAft>
                <a:spcPts val="1600"/>
              </a:spcAft>
              <a:buNone/>
              <a:defRPr sz="2667"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orci</a:t>
            </a:r>
            <a:r>
              <a:rPr lang="en-US" dirty="0"/>
              <a:t>.</a:t>
            </a:r>
          </a:p>
        </p:txBody>
      </p:sp>
      <p:pic>
        <p:nvPicPr>
          <p:cNvPr id="15" name="Picture 14">
            <a:extLst>
              <a:ext uri="{FF2B5EF4-FFF2-40B4-BE49-F238E27FC236}">
                <a16:creationId xmlns:a16="http://schemas.microsoft.com/office/drawing/2014/main" id="{F320301B-A609-D74D-87A1-311D789B9818}"/>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42892182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1394DD-E1FE-4C45-9813-7BBC952EA50E}"/>
              </a:ext>
            </a:extLst>
          </p:cNvPr>
          <p:cNvPicPr>
            <a:picLocks noChangeAspect="1"/>
          </p:cNvPicPr>
          <p:nvPr/>
        </p:nvPicPr>
        <p:blipFill>
          <a:blip r:embed="rId2"/>
          <a:stretch>
            <a:fillRect/>
          </a:stretch>
        </p:blipFill>
        <p:spPr>
          <a:xfrm>
            <a:off x="1806" y="0"/>
            <a:ext cx="12188388" cy="6858000"/>
          </a:xfrm>
          <a:prstGeom prst="rect">
            <a:avLst/>
          </a:prstGeom>
        </p:spPr>
      </p:pic>
      <p:pic>
        <p:nvPicPr>
          <p:cNvPr id="6" name="Picture 5">
            <a:extLst>
              <a:ext uri="{FF2B5EF4-FFF2-40B4-BE49-F238E27FC236}">
                <a16:creationId xmlns:a16="http://schemas.microsoft.com/office/drawing/2014/main" id="{D7F1C9BC-389A-114D-83D1-5F83D771758D}"/>
              </a:ext>
            </a:extLst>
          </p:cNvPr>
          <p:cNvPicPr>
            <a:picLocks noChangeAspect="1"/>
          </p:cNvPicPr>
          <p:nvPr/>
        </p:nvPicPr>
        <p:blipFill rotWithShape="1">
          <a:blip r:embed="rId3">
            <a:duotone>
              <a:prstClr val="black"/>
              <a:schemeClr val="accent5">
                <a:tint val="45000"/>
                <a:satMod val="400000"/>
              </a:schemeClr>
            </a:duotone>
            <a:alphaModFix/>
          </a:blip>
          <a:srcRect b="76453"/>
          <a:stretch/>
        </p:blipFill>
        <p:spPr>
          <a:xfrm flipH="1">
            <a:off x="0" y="1"/>
            <a:ext cx="12222760" cy="1586146"/>
          </a:xfrm>
          <a:prstGeom prst="rect">
            <a:avLst/>
          </a:prstGeom>
        </p:spPr>
      </p:pic>
      <p:sp>
        <p:nvSpPr>
          <p:cNvPr id="15" name="Rectangle 14">
            <a:extLst>
              <a:ext uri="{FF2B5EF4-FFF2-40B4-BE49-F238E27FC236}">
                <a16:creationId xmlns:a16="http://schemas.microsoft.com/office/drawing/2014/main" id="{48FE0988-650E-F74D-97A8-124B57C08DB4}"/>
              </a:ext>
            </a:extLst>
          </p:cNvPr>
          <p:cNvSpPr/>
          <p:nvPr/>
        </p:nvSpPr>
        <p:spPr>
          <a:xfrm>
            <a:off x="885930" y="2469328"/>
            <a:ext cx="1796310"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1" name="Text Placeholder 3">
            <a:extLst>
              <a:ext uri="{FF2B5EF4-FFF2-40B4-BE49-F238E27FC236}">
                <a16:creationId xmlns:a16="http://schemas.microsoft.com/office/drawing/2014/main" id="{12BFD4C1-459C-5C49-B922-1D41C4B88A0D}"/>
              </a:ext>
            </a:extLst>
          </p:cNvPr>
          <p:cNvSpPr>
            <a:spLocks noGrp="1"/>
          </p:cNvSpPr>
          <p:nvPr>
            <p:ph type="body" sz="half" idx="2" hasCustomPrompt="1"/>
          </p:nvPr>
        </p:nvSpPr>
        <p:spPr>
          <a:xfrm>
            <a:off x="879579" y="2714502"/>
            <a:ext cx="3107206" cy="2585724"/>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6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Proin</a:t>
            </a:r>
            <a:r>
              <a:rPr lang="en-US" dirty="0"/>
              <a:t> a </a:t>
            </a:r>
            <a:r>
              <a:rPr lang="en-US" dirty="0" err="1"/>
              <a:t>efficitur</a:t>
            </a:r>
            <a:r>
              <a:rPr lang="en-US" dirty="0"/>
              <a:t> </a:t>
            </a:r>
            <a:r>
              <a:rPr lang="en-US" dirty="0" err="1"/>
              <a:t>elit</a:t>
            </a:r>
            <a:r>
              <a:rPr lang="en-US" dirty="0"/>
              <a:t>. </a:t>
            </a:r>
            <a:r>
              <a:rPr lang="en-US" dirty="0" err="1"/>
              <a:t>Proin</a:t>
            </a:r>
            <a:r>
              <a:rPr lang="en-US" dirty="0"/>
              <a:t> ac </a:t>
            </a:r>
            <a:r>
              <a:rPr lang="en-US" dirty="0" err="1"/>
              <a:t>mollis</a:t>
            </a:r>
            <a:r>
              <a:rPr lang="en-US" dirty="0"/>
              <a:t> dui, sit </a:t>
            </a:r>
            <a:r>
              <a:rPr lang="en-US" dirty="0" err="1"/>
              <a:t>amet</a:t>
            </a:r>
            <a:r>
              <a:rPr lang="en-US" dirty="0"/>
              <a:t> </a:t>
            </a:r>
            <a:r>
              <a:rPr lang="en-US" dirty="0" err="1"/>
              <a:t>laoreet</a:t>
            </a:r>
            <a:r>
              <a:rPr lang="en-US" dirty="0"/>
              <a:t> </a:t>
            </a:r>
            <a:r>
              <a:rPr lang="en-US" dirty="0" err="1"/>
              <a:t>mauris</a:t>
            </a:r>
            <a:r>
              <a:rPr lang="en-US" dirty="0"/>
              <a:t>. In vitae dui </a:t>
            </a:r>
            <a:r>
              <a:rPr lang="en-US" dirty="0" err="1"/>
              <a:t>nec</a:t>
            </a:r>
            <a:r>
              <a:rPr lang="en-US" dirty="0"/>
              <a:t> </a:t>
            </a:r>
            <a:r>
              <a:rPr lang="en-US" dirty="0" err="1"/>
              <a:t>enim</a:t>
            </a:r>
            <a:r>
              <a:rPr lang="en-US" dirty="0"/>
              <a:t> </a:t>
            </a:r>
            <a:r>
              <a:rPr lang="en-US" dirty="0" err="1"/>
              <a:t>malesuada</a:t>
            </a:r>
            <a:r>
              <a:rPr lang="en-US" dirty="0"/>
              <a:t> </a:t>
            </a:r>
            <a:r>
              <a:rPr lang="en-US" dirty="0" err="1"/>
              <a:t>lobortis</a:t>
            </a:r>
            <a:r>
              <a:rPr lang="en-US" dirty="0"/>
              <a:t>. </a:t>
            </a:r>
            <a:r>
              <a:rPr lang="en-US" dirty="0" err="1"/>
              <a:t>Vivamus</a:t>
            </a:r>
            <a:r>
              <a:rPr lang="en-US" dirty="0"/>
              <a:t> </a:t>
            </a:r>
            <a:r>
              <a:rPr lang="en-US" dirty="0" err="1"/>
              <a:t>iaculis</a:t>
            </a:r>
            <a:r>
              <a:rPr lang="en-US" dirty="0"/>
              <a:t> vestibulum </a:t>
            </a:r>
            <a:r>
              <a:rPr lang="en-US" dirty="0" err="1"/>
              <a:t>tortor</a:t>
            </a:r>
            <a:r>
              <a:rPr lang="en-US" dirty="0"/>
              <a:t>, ac </a:t>
            </a:r>
            <a:r>
              <a:rPr lang="en-US" dirty="0" err="1"/>
              <a:t>sollicitudin</a:t>
            </a:r>
            <a:r>
              <a:rPr lang="en-US" dirty="0"/>
              <a:t> nib</a:t>
            </a:r>
          </a:p>
          <a:p>
            <a:pPr lvl="0"/>
            <a:endParaRPr lang="en-US" dirty="0"/>
          </a:p>
          <a:p>
            <a:pPr lvl="0"/>
            <a:endParaRPr lang="en-US" dirty="0"/>
          </a:p>
          <a:p>
            <a:pPr lvl="0"/>
            <a:endParaRPr lang="en-US" dirty="0"/>
          </a:p>
        </p:txBody>
      </p:sp>
      <p:pic>
        <p:nvPicPr>
          <p:cNvPr id="17" name="Picture 16">
            <a:extLst>
              <a:ext uri="{FF2B5EF4-FFF2-40B4-BE49-F238E27FC236}">
                <a16:creationId xmlns:a16="http://schemas.microsoft.com/office/drawing/2014/main" id="{2273FF90-9E45-9B42-B9CA-F77C37429AEA}"/>
              </a:ext>
            </a:extLst>
          </p:cNvPr>
          <p:cNvPicPr>
            <a:picLocks noChangeAspect="1"/>
          </p:cNvPicPr>
          <p:nvPr/>
        </p:nvPicPr>
        <p:blipFill>
          <a:blip r:embed="rId4"/>
          <a:stretch>
            <a:fillRect/>
          </a:stretch>
        </p:blipFill>
        <p:spPr>
          <a:xfrm>
            <a:off x="11671114" y="6364018"/>
            <a:ext cx="219263" cy="230060"/>
          </a:xfrm>
          <a:prstGeom prst="rect">
            <a:avLst/>
          </a:prstGeom>
        </p:spPr>
      </p:pic>
      <p:sp>
        <p:nvSpPr>
          <p:cNvPr id="18" name="Title 1">
            <a:extLst>
              <a:ext uri="{FF2B5EF4-FFF2-40B4-BE49-F238E27FC236}">
                <a16:creationId xmlns:a16="http://schemas.microsoft.com/office/drawing/2014/main" id="{DBB4693E-DAA8-0741-AC50-D97FCAE01BD3}"/>
              </a:ext>
            </a:extLst>
          </p:cNvPr>
          <p:cNvSpPr>
            <a:spLocks noGrp="1"/>
          </p:cNvSpPr>
          <p:nvPr>
            <p:ph type="title" hasCustomPrompt="1"/>
          </p:nvPr>
        </p:nvSpPr>
        <p:spPr>
          <a:xfrm>
            <a:off x="879580" y="831682"/>
            <a:ext cx="10420142" cy="754464"/>
          </a:xfrm>
          <a:prstGeom prst="rect">
            <a:avLst/>
          </a:prstGeom>
        </p:spPr>
        <p:txBody>
          <a:bodyPr lIns="0" tIns="0" rIns="0" bIns="0" anchor="t" anchorCtr="0">
            <a:noAutofit/>
          </a:bodyPr>
          <a:lstStyle>
            <a:lvl1pPr>
              <a:defRPr sz="4267" b="1" i="0">
                <a:solidFill>
                  <a:schemeClr val="bg1"/>
                </a:solidFill>
                <a:latin typeface="Avenir Black" panose="02000503020000020003" pitchFamily="2" charset="0"/>
              </a:defRPr>
            </a:lvl1pPr>
          </a:lstStyle>
          <a:p>
            <a:r>
              <a:rPr lang="en-US" dirty="0"/>
              <a:t>Headline</a:t>
            </a:r>
          </a:p>
        </p:txBody>
      </p:sp>
      <p:sp>
        <p:nvSpPr>
          <p:cNvPr id="19" name="Text Placeholder 26">
            <a:extLst>
              <a:ext uri="{FF2B5EF4-FFF2-40B4-BE49-F238E27FC236}">
                <a16:creationId xmlns:a16="http://schemas.microsoft.com/office/drawing/2014/main" id="{E71E9F0A-D03C-E940-9106-E60FFC3B9689}"/>
              </a:ext>
            </a:extLst>
          </p:cNvPr>
          <p:cNvSpPr>
            <a:spLocks noGrp="1"/>
          </p:cNvSpPr>
          <p:nvPr>
            <p:ph type="body" sz="quarter" idx="10" hasCustomPrompt="1"/>
          </p:nvPr>
        </p:nvSpPr>
        <p:spPr>
          <a:xfrm>
            <a:off x="879581" y="560918"/>
            <a:ext cx="10418234" cy="264583"/>
          </a:xfrm>
          <a:prstGeom prst="rect">
            <a:avLst/>
          </a:prstGeom>
        </p:spPr>
        <p:txBody>
          <a:bodyPr lIns="0" tIns="0" rIns="0" bIns="0">
            <a:noAutofit/>
          </a:bodyPr>
          <a:lstStyle>
            <a:lvl1pPr marL="0" indent="0">
              <a:spcBef>
                <a:spcPts val="0"/>
              </a:spcBef>
              <a:buNone/>
              <a:defRPr sz="934" b="1" i="0" spc="80" baseline="0">
                <a:solidFill>
                  <a:schemeClr val="bg1"/>
                </a:solidFill>
                <a:latin typeface="Avenir Black" panose="02000503020000020003" pitchFamily="2" charset="0"/>
              </a:defRPr>
            </a:lvl1pPr>
          </a:lstStyle>
          <a:p>
            <a:pPr lvl="0"/>
            <a:r>
              <a:rPr lang="en-US" dirty="0"/>
              <a:t>SECTION</a:t>
            </a:r>
          </a:p>
        </p:txBody>
      </p:sp>
    </p:spTree>
    <p:extLst>
      <p:ext uri="{BB962C8B-B14F-4D97-AF65-F5344CB8AC3E}">
        <p14:creationId xmlns:p14="http://schemas.microsoft.com/office/powerpoint/2010/main" val="33813740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7">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5F8D0E-FA56-9143-994E-984E2901B4A9}"/>
              </a:ext>
            </a:extLst>
          </p:cNvPr>
          <p:cNvPicPr>
            <a:picLocks noChangeAspect="1"/>
          </p:cNvPicPr>
          <p:nvPr/>
        </p:nvPicPr>
        <p:blipFill>
          <a:blip r:embed="rId2"/>
          <a:stretch>
            <a:fillRect/>
          </a:stretch>
        </p:blipFill>
        <p:spPr>
          <a:xfrm>
            <a:off x="1806" y="0"/>
            <a:ext cx="12188388" cy="6858000"/>
          </a:xfrm>
          <a:prstGeom prst="rect">
            <a:avLst/>
          </a:prstGeom>
        </p:spPr>
      </p:pic>
      <p:pic>
        <p:nvPicPr>
          <p:cNvPr id="16" name="Picture 15">
            <a:extLst>
              <a:ext uri="{FF2B5EF4-FFF2-40B4-BE49-F238E27FC236}">
                <a16:creationId xmlns:a16="http://schemas.microsoft.com/office/drawing/2014/main" id="{5FE7E7D3-3E1A-A84E-9966-582E611DC408}"/>
              </a:ext>
            </a:extLst>
          </p:cNvPr>
          <p:cNvPicPr>
            <a:picLocks noChangeAspect="1"/>
          </p:cNvPicPr>
          <p:nvPr/>
        </p:nvPicPr>
        <p:blipFill rotWithShape="1">
          <a:blip r:embed="rId3">
            <a:duotone>
              <a:prstClr val="black"/>
              <a:schemeClr val="accent5">
                <a:tint val="45000"/>
                <a:satMod val="400000"/>
              </a:schemeClr>
            </a:duotone>
          </a:blip>
          <a:srcRect l="39906" r="18845"/>
          <a:stretch/>
        </p:blipFill>
        <p:spPr>
          <a:xfrm>
            <a:off x="0" y="0"/>
            <a:ext cx="3737295" cy="6858000"/>
          </a:xfrm>
          <a:prstGeom prst="rect">
            <a:avLst/>
          </a:prstGeom>
        </p:spPr>
      </p:pic>
      <p:sp>
        <p:nvSpPr>
          <p:cNvPr id="26" name="Text Placeholder 3">
            <a:extLst>
              <a:ext uri="{FF2B5EF4-FFF2-40B4-BE49-F238E27FC236}">
                <a16:creationId xmlns:a16="http://schemas.microsoft.com/office/drawing/2014/main" id="{3D035143-2C5F-4748-A158-7AECE107C5DB}"/>
              </a:ext>
            </a:extLst>
          </p:cNvPr>
          <p:cNvSpPr>
            <a:spLocks noGrp="1"/>
          </p:cNvSpPr>
          <p:nvPr>
            <p:ph type="body" sz="half" idx="2" hasCustomPrompt="1"/>
          </p:nvPr>
        </p:nvSpPr>
        <p:spPr>
          <a:xfrm>
            <a:off x="4632354"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a:p>
            <a:pPr lvl="0"/>
            <a:endParaRPr lang="en-US" dirty="0"/>
          </a:p>
          <a:p>
            <a:pPr lvl="0"/>
            <a:endParaRPr lang="en-US" dirty="0"/>
          </a:p>
          <a:p>
            <a:pPr lvl="0"/>
            <a:endParaRPr lang="en-US" dirty="0"/>
          </a:p>
        </p:txBody>
      </p:sp>
      <p:sp>
        <p:nvSpPr>
          <p:cNvPr id="23" name="Rectangle 22">
            <a:extLst>
              <a:ext uri="{FF2B5EF4-FFF2-40B4-BE49-F238E27FC236}">
                <a16:creationId xmlns:a16="http://schemas.microsoft.com/office/drawing/2014/main" id="{E3B91966-D9AA-CA4B-B5EE-F4E01469D8DF}"/>
              </a:ext>
            </a:extLst>
          </p:cNvPr>
          <p:cNvSpPr/>
          <p:nvPr/>
        </p:nvSpPr>
        <p:spPr>
          <a:xfrm>
            <a:off x="4632572" y="1370031"/>
            <a:ext cx="6000160" cy="64675"/>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Text Placeholder 3">
            <a:extLst>
              <a:ext uri="{FF2B5EF4-FFF2-40B4-BE49-F238E27FC236}">
                <a16:creationId xmlns:a16="http://schemas.microsoft.com/office/drawing/2014/main" id="{F1671968-5C1E-B34E-AD60-D70A4027ED9C}"/>
              </a:ext>
            </a:extLst>
          </p:cNvPr>
          <p:cNvSpPr>
            <a:spLocks noGrp="1"/>
          </p:cNvSpPr>
          <p:nvPr>
            <p:ph type="body" sz="half" idx="10" hasCustomPrompt="1"/>
          </p:nvPr>
        </p:nvSpPr>
        <p:spPr>
          <a:xfrm>
            <a:off x="7901118"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p:txBody>
      </p:sp>
      <p:pic>
        <p:nvPicPr>
          <p:cNvPr id="15" name="Picture 14">
            <a:extLst>
              <a:ext uri="{FF2B5EF4-FFF2-40B4-BE49-F238E27FC236}">
                <a16:creationId xmlns:a16="http://schemas.microsoft.com/office/drawing/2014/main" id="{F4360DB0-6DB1-FC48-A653-7D8496EE9FCD}"/>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36446135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58826B-B139-5A46-8CCE-08D286D6A066}"/>
              </a:ext>
            </a:extLst>
          </p:cNvPr>
          <p:cNvPicPr>
            <a:picLocks noChangeAspect="1"/>
          </p:cNvPicPr>
          <p:nvPr/>
        </p:nvPicPr>
        <p:blipFill>
          <a:blip r:embed="rId2"/>
          <a:stretch>
            <a:fillRect/>
          </a:stretch>
        </p:blipFill>
        <p:spPr>
          <a:xfrm>
            <a:off x="1806" y="0"/>
            <a:ext cx="12188388" cy="6858000"/>
          </a:xfrm>
          <a:prstGeom prst="rect">
            <a:avLst/>
          </a:prstGeom>
        </p:spPr>
      </p:pic>
      <p:pic>
        <p:nvPicPr>
          <p:cNvPr id="3" name="Picture 2" descr="A person sitting on a couch with a computer and smiling at the camera&#10;&#10;Description automatically generated">
            <a:extLst>
              <a:ext uri="{FF2B5EF4-FFF2-40B4-BE49-F238E27FC236}">
                <a16:creationId xmlns:a16="http://schemas.microsoft.com/office/drawing/2014/main" id="{651AF87D-58D2-44FE-8BB4-52C1800EBA31}"/>
              </a:ext>
            </a:extLst>
          </p:cNvPr>
          <p:cNvPicPr>
            <a:picLocks noChangeAspect="1"/>
          </p:cNvPicPr>
          <p:nvPr userDrawn="1"/>
        </p:nvPicPr>
        <p:blipFill rotWithShape="1">
          <a:blip r:embed="rId3">
            <a:duotone>
              <a:prstClr val="black"/>
              <a:schemeClr val="accent5">
                <a:tint val="45000"/>
                <a:satMod val="400000"/>
              </a:schemeClr>
            </a:duotone>
          </a:blip>
          <a:srcRect l="16237" r="20220"/>
          <a:stretch/>
        </p:blipFill>
        <p:spPr>
          <a:xfrm>
            <a:off x="-12798" y="0"/>
            <a:ext cx="7907277" cy="6858000"/>
          </a:xfrm>
          <a:prstGeom prst="rect">
            <a:avLst/>
          </a:prstGeom>
        </p:spPr>
      </p:pic>
      <p:sp>
        <p:nvSpPr>
          <p:cNvPr id="31" name="Text Placeholder 26">
            <a:extLst>
              <a:ext uri="{FF2B5EF4-FFF2-40B4-BE49-F238E27FC236}">
                <a16:creationId xmlns:a16="http://schemas.microsoft.com/office/drawing/2014/main" id="{B9CA611D-FA11-AF49-9B04-E1B7959D9755}"/>
              </a:ext>
            </a:extLst>
          </p:cNvPr>
          <p:cNvSpPr>
            <a:spLocks noGrp="1"/>
          </p:cNvSpPr>
          <p:nvPr>
            <p:ph type="body" sz="quarter" idx="10" hasCustomPrompt="1"/>
          </p:nvPr>
        </p:nvSpPr>
        <p:spPr>
          <a:xfrm>
            <a:off x="879581" y="560918"/>
            <a:ext cx="10418234" cy="264583"/>
          </a:xfrm>
          <a:prstGeom prst="rect">
            <a:avLst/>
          </a:prstGeom>
        </p:spPr>
        <p:txBody>
          <a:bodyPr lIns="0" tIns="0" rIns="0" bIns="0">
            <a:noAutofit/>
          </a:bodyPr>
          <a:lstStyle>
            <a:lvl1pPr marL="0" indent="0">
              <a:spcBef>
                <a:spcPts val="0"/>
              </a:spcBef>
              <a:buNone/>
              <a:defRPr sz="934" b="1" i="0" spc="80" baseline="0">
                <a:solidFill>
                  <a:schemeClr val="bg1"/>
                </a:solidFill>
                <a:latin typeface="Avenir Black" panose="02000503020000020003" pitchFamily="2" charset="0"/>
              </a:defRPr>
            </a:lvl1pPr>
          </a:lstStyle>
          <a:p>
            <a:pPr lvl="0"/>
            <a:r>
              <a:rPr lang="en-US" dirty="0"/>
              <a:t>SECTION</a:t>
            </a:r>
          </a:p>
        </p:txBody>
      </p:sp>
      <p:sp>
        <p:nvSpPr>
          <p:cNvPr id="13" name="Text Placeholder 3">
            <a:extLst>
              <a:ext uri="{FF2B5EF4-FFF2-40B4-BE49-F238E27FC236}">
                <a16:creationId xmlns:a16="http://schemas.microsoft.com/office/drawing/2014/main" id="{19D030D7-47AF-6B40-BAD4-C433FCC5D564}"/>
              </a:ext>
            </a:extLst>
          </p:cNvPr>
          <p:cNvSpPr>
            <a:spLocks noGrp="1"/>
          </p:cNvSpPr>
          <p:nvPr>
            <p:ph type="body" sz="half" idx="2" hasCustomPrompt="1"/>
          </p:nvPr>
        </p:nvSpPr>
        <p:spPr>
          <a:xfrm>
            <a:off x="8389566"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a:p>
            <a:pPr lvl="0"/>
            <a:endParaRPr lang="en-US" dirty="0"/>
          </a:p>
          <a:p>
            <a:pPr lvl="0"/>
            <a:endParaRPr lang="en-US" dirty="0"/>
          </a:p>
          <a:p>
            <a:pPr lvl="0"/>
            <a:endParaRPr lang="en-US" dirty="0"/>
          </a:p>
        </p:txBody>
      </p:sp>
      <p:sp>
        <p:nvSpPr>
          <p:cNvPr id="14" name="Text Placeholder 3">
            <a:extLst>
              <a:ext uri="{FF2B5EF4-FFF2-40B4-BE49-F238E27FC236}">
                <a16:creationId xmlns:a16="http://schemas.microsoft.com/office/drawing/2014/main" id="{228B9852-A324-AC47-8985-07256279A7AB}"/>
              </a:ext>
            </a:extLst>
          </p:cNvPr>
          <p:cNvSpPr>
            <a:spLocks noGrp="1"/>
          </p:cNvSpPr>
          <p:nvPr>
            <p:ph type="body" sz="half" idx="11" hasCustomPrompt="1"/>
          </p:nvPr>
        </p:nvSpPr>
        <p:spPr>
          <a:xfrm>
            <a:off x="879580" y="1949985"/>
            <a:ext cx="5716292" cy="2958031"/>
          </a:xfrm>
          <a:prstGeom prst="rect">
            <a:avLst/>
          </a:prstGeom>
        </p:spPr>
        <p:txBody>
          <a:bodyPr vert="horz" lIns="0" tIns="45720" rIns="0" bIns="45720" rtlCol="0" anchor="t" anchorCtr="0">
            <a:noAutofit/>
          </a:bodyPr>
          <a:lstStyle>
            <a:lvl1pPr marL="0" indent="0">
              <a:spcBef>
                <a:spcPct val="0"/>
              </a:spcBef>
              <a:spcAft>
                <a:spcPts val="1600"/>
              </a:spcAft>
              <a:buFontTx/>
              <a:buNone/>
              <a:defRPr lang="en-US" sz="4400" b="1" dirty="0">
                <a:solidFill>
                  <a:schemeClr val="bg1"/>
                </a:solidFill>
                <a:latin typeface="Avenir Black" panose="02000503020000020003" pitchFamily="2" charset="0"/>
                <a:ea typeface="+mj-ea"/>
                <a:cs typeface="+mj-cs"/>
              </a:defRPr>
            </a:lvl1pPr>
          </a:lstStyle>
          <a:p>
            <a:pPr marL="0" lvl="0">
              <a:spcBef>
                <a:spcPct val="0"/>
              </a:spcBef>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Pellentesque</a:t>
            </a:r>
            <a:r>
              <a:rPr lang="en-US" dirty="0"/>
              <a:t> lacinia </a:t>
            </a:r>
            <a:r>
              <a:rPr lang="en-US" dirty="0" err="1"/>
              <a:t>mauris</a:t>
            </a:r>
            <a:r>
              <a:rPr lang="en-US" dirty="0"/>
              <a:t>.</a:t>
            </a:r>
          </a:p>
        </p:txBody>
      </p:sp>
      <p:pic>
        <p:nvPicPr>
          <p:cNvPr id="16" name="Picture 15">
            <a:extLst>
              <a:ext uri="{FF2B5EF4-FFF2-40B4-BE49-F238E27FC236}">
                <a16:creationId xmlns:a16="http://schemas.microsoft.com/office/drawing/2014/main" id="{C9E44051-267F-0349-9D23-C72ED4436010}"/>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8999744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 Graph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C194CC-B3D3-9C46-B9A6-AA61AA1E5EDF}"/>
              </a:ext>
            </a:extLst>
          </p:cNvPr>
          <p:cNvPicPr>
            <a:picLocks noChangeAspect="1"/>
          </p:cNvPicPr>
          <p:nvPr/>
        </p:nvPicPr>
        <p:blipFill>
          <a:blip r:embed="rId2"/>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CFDDE6CF-9794-0B45-80C0-0CFB147CB6D5}"/>
              </a:ext>
            </a:extLst>
          </p:cNvPr>
          <p:cNvSpPr/>
          <p:nvPr/>
        </p:nvSpPr>
        <p:spPr>
          <a:xfrm>
            <a:off x="0" y="1"/>
            <a:ext cx="12192000" cy="113122"/>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4" name="Picture 13">
            <a:extLst>
              <a:ext uri="{FF2B5EF4-FFF2-40B4-BE49-F238E27FC236}">
                <a16:creationId xmlns:a16="http://schemas.microsoft.com/office/drawing/2014/main" id="{AA6184A3-5B4F-4F4B-9F73-55F2CDC3EC8E}"/>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16" name="Title 1">
            <a:extLst>
              <a:ext uri="{FF2B5EF4-FFF2-40B4-BE49-F238E27FC236}">
                <a16:creationId xmlns:a16="http://schemas.microsoft.com/office/drawing/2014/main" id="{9A354154-7CC8-F346-9594-C4F4C316105D}"/>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spTree>
    <p:extLst>
      <p:ext uri="{BB962C8B-B14F-4D97-AF65-F5344CB8AC3E}">
        <p14:creationId xmlns:p14="http://schemas.microsoft.com/office/powerpoint/2010/main" val="230466490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ork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CD90B1-AF7E-614B-B12B-C4A6208C5BB6}"/>
              </a:ext>
            </a:extLst>
          </p:cNvPr>
          <p:cNvPicPr>
            <a:picLocks noChangeAspect="1"/>
          </p:cNvPicPr>
          <p:nvPr userDrawn="1"/>
        </p:nvPicPr>
        <p:blipFill>
          <a:blip r:embed="rId2"/>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CFDDE6CF-9794-0B45-80C0-0CFB147CB6D5}"/>
              </a:ext>
            </a:extLst>
          </p:cNvPr>
          <p:cNvSpPr/>
          <p:nvPr/>
        </p:nvSpPr>
        <p:spPr>
          <a:xfrm>
            <a:off x="0" y="1"/>
            <a:ext cx="12192000" cy="113122"/>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4" name="Picture 13">
            <a:extLst>
              <a:ext uri="{FF2B5EF4-FFF2-40B4-BE49-F238E27FC236}">
                <a16:creationId xmlns:a16="http://schemas.microsoft.com/office/drawing/2014/main" id="{20C10674-A1F5-DF44-B8A2-64602B7AFD9A}"/>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8" name="Text Placeholder 26">
            <a:extLst>
              <a:ext uri="{FF2B5EF4-FFF2-40B4-BE49-F238E27FC236}">
                <a16:creationId xmlns:a16="http://schemas.microsoft.com/office/drawing/2014/main" id="{263583FE-7613-AD46-88EB-6BB58F4C0624}"/>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WORK TITLE</a:t>
            </a:r>
          </a:p>
        </p:txBody>
      </p:sp>
    </p:spTree>
    <p:extLst>
      <p:ext uri="{BB962C8B-B14F-4D97-AF65-F5344CB8AC3E}">
        <p14:creationId xmlns:p14="http://schemas.microsoft.com/office/powerpoint/2010/main" val="264824493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ighlight Slide">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ACBD6B3-4634-7F4E-AFE4-B51C9196029B}"/>
              </a:ext>
            </a:extLst>
          </p:cNvPr>
          <p:cNvPicPr>
            <a:picLocks noChangeAspect="1"/>
          </p:cNvPicPr>
          <p:nvPr/>
        </p:nvPicPr>
        <p:blipFill>
          <a:blip r:embed="rId2">
            <a:alphaModFix amt="82000"/>
          </a:blip>
          <a:stretch>
            <a:fillRect/>
          </a:stretch>
        </p:blipFill>
        <p:spPr>
          <a:xfrm>
            <a:off x="-30179" y="0"/>
            <a:ext cx="12222179" cy="6858000"/>
          </a:xfrm>
          <a:prstGeom prst="rect">
            <a:avLst/>
          </a:prstGeom>
        </p:spPr>
      </p:pic>
      <p:sp>
        <p:nvSpPr>
          <p:cNvPr id="18" name="Text Placeholder 26">
            <a:extLst>
              <a:ext uri="{FF2B5EF4-FFF2-40B4-BE49-F238E27FC236}">
                <a16:creationId xmlns:a16="http://schemas.microsoft.com/office/drawing/2014/main" id="{ED8441D0-983F-A246-B485-6E3478DA4DC6}"/>
              </a:ext>
            </a:extLst>
          </p:cNvPr>
          <p:cNvSpPr>
            <a:spLocks noGrp="1"/>
          </p:cNvSpPr>
          <p:nvPr>
            <p:ph type="body" sz="quarter" idx="13"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27" name="Rectangle 26">
            <a:extLst>
              <a:ext uri="{FF2B5EF4-FFF2-40B4-BE49-F238E27FC236}">
                <a16:creationId xmlns:a16="http://schemas.microsoft.com/office/drawing/2014/main" id="{5B913BEF-D44B-C04D-9D05-997F7681BFDD}"/>
              </a:ext>
            </a:extLst>
          </p:cNvPr>
          <p:cNvSpPr/>
          <p:nvPr/>
        </p:nvSpPr>
        <p:spPr>
          <a:xfrm>
            <a:off x="1296810"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31" name="Text Placeholder 3">
            <a:extLst>
              <a:ext uri="{FF2B5EF4-FFF2-40B4-BE49-F238E27FC236}">
                <a16:creationId xmlns:a16="http://schemas.microsoft.com/office/drawing/2014/main" id="{970E0089-5AC6-3D40-A05B-E6C54EF2D122}"/>
              </a:ext>
            </a:extLst>
          </p:cNvPr>
          <p:cNvSpPr>
            <a:spLocks noGrp="1"/>
          </p:cNvSpPr>
          <p:nvPr>
            <p:ph type="body" sz="half" idx="2" hasCustomPrompt="1"/>
          </p:nvPr>
        </p:nvSpPr>
        <p:spPr>
          <a:xfrm>
            <a:off x="1296810"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sp>
        <p:nvSpPr>
          <p:cNvPr id="46" name="Rectangle 45">
            <a:extLst>
              <a:ext uri="{FF2B5EF4-FFF2-40B4-BE49-F238E27FC236}">
                <a16:creationId xmlns:a16="http://schemas.microsoft.com/office/drawing/2014/main" id="{2141E583-8508-854C-8992-95F4932A5C79}"/>
              </a:ext>
            </a:extLst>
          </p:cNvPr>
          <p:cNvSpPr/>
          <p:nvPr/>
        </p:nvSpPr>
        <p:spPr>
          <a:xfrm>
            <a:off x="4869338"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47" name="Text Placeholder 3">
            <a:extLst>
              <a:ext uri="{FF2B5EF4-FFF2-40B4-BE49-F238E27FC236}">
                <a16:creationId xmlns:a16="http://schemas.microsoft.com/office/drawing/2014/main" id="{66D6687F-8A00-B94F-91A4-691FFC63AD71}"/>
              </a:ext>
            </a:extLst>
          </p:cNvPr>
          <p:cNvSpPr>
            <a:spLocks noGrp="1"/>
          </p:cNvSpPr>
          <p:nvPr>
            <p:ph type="body" sz="half" idx="11" hasCustomPrompt="1"/>
          </p:nvPr>
        </p:nvSpPr>
        <p:spPr>
          <a:xfrm>
            <a:off x="4869338"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sp>
        <p:nvSpPr>
          <p:cNvPr id="48" name="Rectangle 47">
            <a:extLst>
              <a:ext uri="{FF2B5EF4-FFF2-40B4-BE49-F238E27FC236}">
                <a16:creationId xmlns:a16="http://schemas.microsoft.com/office/drawing/2014/main" id="{34FDFB4F-5326-3F49-B8CF-76725B82F59F}"/>
              </a:ext>
            </a:extLst>
          </p:cNvPr>
          <p:cNvSpPr/>
          <p:nvPr/>
        </p:nvSpPr>
        <p:spPr>
          <a:xfrm>
            <a:off x="8441866"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49" name="Text Placeholder 3">
            <a:extLst>
              <a:ext uri="{FF2B5EF4-FFF2-40B4-BE49-F238E27FC236}">
                <a16:creationId xmlns:a16="http://schemas.microsoft.com/office/drawing/2014/main" id="{685FF49D-298F-204C-A025-7F0C6B9039A8}"/>
              </a:ext>
            </a:extLst>
          </p:cNvPr>
          <p:cNvSpPr>
            <a:spLocks noGrp="1"/>
          </p:cNvSpPr>
          <p:nvPr>
            <p:ph type="body" sz="half" idx="12" hasCustomPrompt="1"/>
          </p:nvPr>
        </p:nvSpPr>
        <p:spPr>
          <a:xfrm>
            <a:off x="8441866"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pic>
        <p:nvPicPr>
          <p:cNvPr id="16" name="Picture 15">
            <a:extLst>
              <a:ext uri="{FF2B5EF4-FFF2-40B4-BE49-F238E27FC236}">
                <a16:creationId xmlns:a16="http://schemas.microsoft.com/office/drawing/2014/main" id="{D64B2624-144E-074C-A8C9-47DFC7750101}"/>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21" name="Title 1">
            <a:extLst>
              <a:ext uri="{FF2B5EF4-FFF2-40B4-BE49-F238E27FC236}">
                <a16:creationId xmlns:a16="http://schemas.microsoft.com/office/drawing/2014/main" id="{F68C1BC9-CE70-EB49-9180-3C02D16A7402}"/>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spTree>
    <p:extLst>
      <p:ext uri="{BB962C8B-B14F-4D97-AF65-F5344CB8AC3E}">
        <p14:creationId xmlns:p14="http://schemas.microsoft.com/office/powerpoint/2010/main" val="356605357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34B914-A3D9-554B-953C-06555AB2803D}"/>
              </a:ext>
            </a:extLst>
          </p:cNvPr>
          <p:cNvPicPr>
            <a:picLocks noChangeAspect="1"/>
          </p:cNvPicPr>
          <p:nvPr/>
        </p:nvPicPr>
        <p:blipFill>
          <a:blip r:embed="rId2"/>
          <a:stretch>
            <a:fillRect/>
          </a:stretch>
        </p:blipFill>
        <p:spPr>
          <a:xfrm>
            <a:off x="1806" y="0"/>
            <a:ext cx="12188388" cy="6858000"/>
          </a:xfrm>
          <a:prstGeom prst="rect">
            <a:avLst/>
          </a:prstGeom>
        </p:spPr>
      </p:pic>
      <p:sp>
        <p:nvSpPr>
          <p:cNvPr id="21" name="Title 1">
            <a:extLst>
              <a:ext uri="{FF2B5EF4-FFF2-40B4-BE49-F238E27FC236}">
                <a16:creationId xmlns:a16="http://schemas.microsoft.com/office/drawing/2014/main" id="{132F4092-ECE6-0E4A-8A4A-D1CC60963C65}"/>
              </a:ext>
            </a:extLst>
          </p:cNvPr>
          <p:cNvSpPr>
            <a:spLocks noGrp="1"/>
          </p:cNvSpPr>
          <p:nvPr>
            <p:ph type="title" hasCustomPrompt="1"/>
          </p:nvPr>
        </p:nvSpPr>
        <p:spPr>
          <a:xfrm>
            <a:off x="1294615" y="1804310"/>
            <a:ext cx="9605034" cy="754464"/>
          </a:xfrm>
          <a:prstGeom prst="rect">
            <a:avLst/>
          </a:prstGeom>
        </p:spPr>
        <p:txBody>
          <a:bodyPr lIns="0" tIns="0" rIns="0" bIns="0" anchor="t" anchorCtr="0">
            <a:noAutofit/>
          </a:bodyPr>
          <a:lstStyle>
            <a:lvl1pPr>
              <a:defRPr sz="4267" b="1" i="0">
                <a:solidFill>
                  <a:srgbClr val="225591"/>
                </a:solidFill>
                <a:latin typeface="Avenir Black" panose="02000503020000020003" pitchFamily="2" charset="0"/>
              </a:defRPr>
            </a:lvl1pPr>
          </a:lstStyle>
          <a:p>
            <a:r>
              <a:rPr lang="en-US" dirty="0"/>
              <a:t>Click to edit master title style</a:t>
            </a:r>
          </a:p>
        </p:txBody>
      </p:sp>
      <p:sp>
        <p:nvSpPr>
          <p:cNvPr id="13" name="Rectangle 12">
            <a:extLst>
              <a:ext uri="{FF2B5EF4-FFF2-40B4-BE49-F238E27FC236}">
                <a16:creationId xmlns:a16="http://schemas.microsoft.com/office/drawing/2014/main" id="{12CEF383-4C07-0B4C-8574-79FA7612161E}"/>
              </a:ext>
            </a:extLst>
          </p:cNvPr>
          <p:cNvSpPr/>
          <p:nvPr/>
        </p:nvSpPr>
        <p:spPr>
          <a:xfrm>
            <a:off x="1294615"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1" name="Text Placeholder 3">
            <a:extLst>
              <a:ext uri="{FF2B5EF4-FFF2-40B4-BE49-F238E27FC236}">
                <a16:creationId xmlns:a16="http://schemas.microsoft.com/office/drawing/2014/main" id="{970E0089-5AC6-3D40-A05B-E6C54EF2D122}"/>
              </a:ext>
            </a:extLst>
          </p:cNvPr>
          <p:cNvSpPr>
            <a:spLocks noGrp="1"/>
          </p:cNvSpPr>
          <p:nvPr>
            <p:ph type="body" sz="half" idx="2"/>
          </p:nvPr>
        </p:nvSpPr>
        <p:spPr>
          <a:xfrm>
            <a:off x="1294616"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Edit Master text styles</a:t>
            </a:r>
          </a:p>
        </p:txBody>
      </p:sp>
      <p:sp>
        <p:nvSpPr>
          <p:cNvPr id="38" name="Rectangle 37">
            <a:extLst>
              <a:ext uri="{FF2B5EF4-FFF2-40B4-BE49-F238E27FC236}">
                <a16:creationId xmlns:a16="http://schemas.microsoft.com/office/drawing/2014/main" id="{4A5D94F9-8C14-D943-AA58-0AE8CD0A1773}"/>
              </a:ext>
            </a:extLst>
          </p:cNvPr>
          <p:cNvSpPr/>
          <p:nvPr/>
        </p:nvSpPr>
        <p:spPr>
          <a:xfrm>
            <a:off x="3842743"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9" name="Text Placeholder 3">
            <a:extLst>
              <a:ext uri="{FF2B5EF4-FFF2-40B4-BE49-F238E27FC236}">
                <a16:creationId xmlns:a16="http://schemas.microsoft.com/office/drawing/2014/main" id="{56B975B8-9E2A-2648-A5B0-90748F6B8450}"/>
              </a:ext>
            </a:extLst>
          </p:cNvPr>
          <p:cNvSpPr>
            <a:spLocks noGrp="1"/>
          </p:cNvSpPr>
          <p:nvPr>
            <p:ph type="body" sz="half" idx="10"/>
          </p:nvPr>
        </p:nvSpPr>
        <p:spPr>
          <a:xfrm>
            <a:off x="3842744"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sp>
        <p:nvSpPr>
          <p:cNvPr id="40" name="Rectangle 39">
            <a:extLst>
              <a:ext uri="{FF2B5EF4-FFF2-40B4-BE49-F238E27FC236}">
                <a16:creationId xmlns:a16="http://schemas.microsoft.com/office/drawing/2014/main" id="{A6D1CA0A-7ED8-BA4F-AE4A-6BB55C042645}"/>
              </a:ext>
            </a:extLst>
          </p:cNvPr>
          <p:cNvSpPr/>
          <p:nvPr/>
        </p:nvSpPr>
        <p:spPr>
          <a:xfrm>
            <a:off x="6390870"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Text Placeholder 3">
            <a:extLst>
              <a:ext uri="{FF2B5EF4-FFF2-40B4-BE49-F238E27FC236}">
                <a16:creationId xmlns:a16="http://schemas.microsoft.com/office/drawing/2014/main" id="{34142E63-832B-7C4A-B1E3-C24609F0496C}"/>
              </a:ext>
            </a:extLst>
          </p:cNvPr>
          <p:cNvSpPr>
            <a:spLocks noGrp="1"/>
          </p:cNvSpPr>
          <p:nvPr>
            <p:ph type="body" sz="half" idx="11"/>
          </p:nvPr>
        </p:nvSpPr>
        <p:spPr>
          <a:xfrm>
            <a:off x="6390872"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sp>
        <p:nvSpPr>
          <p:cNvPr id="42" name="Rectangle 41">
            <a:extLst>
              <a:ext uri="{FF2B5EF4-FFF2-40B4-BE49-F238E27FC236}">
                <a16:creationId xmlns:a16="http://schemas.microsoft.com/office/drawing/2014/main" id="{637C7286-8C4E-B246-A854-A7BA51F484C5}"/>
              </a:ext>
            </a:extLst>
          </p:cNvPr>
          <p:cNvSpPr/>
          <p:nvPr/>
        </p:nvSpPr>
        <p:spPr>
          <a:xfrm>
            <a:off x="8944759"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3" name="Text Placeholder 3">
            <a:extLst>
              <a:ext uri="{FF2B5EF4-FFF2-40B4-BE49-F238E27FC236}">
                <a16:creationId xmlns:a16="http://schemas.microsoft.com/office/drawing/2014/main" id="{40C73FEB-E397-2B4A-B7D6-49E1A67A30D9}"/>
              </a:ext>
            </a:extLst>
          </p:cNvPr>
          <p:cNvSpPr>
            <a:spLocks noGrp="1"/>
          </p:cNvSpPr>
          <p:nvPr>
            <p:ph type="body" sz="half" idx="12"/>
          </p:nvPr>
        </p:nvSpPr>
        <p:spPr>
          <a:xfrm>
            <a:off x="8944760"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pic>
        <p:nvPicPr>
          <p:cNvPr id="17" name="Picture 16">
            <a:extLst>
              <a:ext uri="{FF2B5EF4-FFF2-40B4-BE49-F238E27FC236}">
                <a16:creationId xmlns:a16="http://schemas.microsoft.com/office/drawing/2014/main" id="{86425CD3-054A-2342-83DA-A8BD2E199D2E}"/>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4140341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FA76DE7-F172-EF45-9ED5-1E75074D21E8}"/>
              </a:ext>
            </a:extLst>
          </p:cNvPr>
          <p:cNvSpPr/>
          <p:nvPr/>
        </p:nvSpPr>
        <p:spPr>
          <a:xfrm>
            <a:off x="137459" y="94480"/>
            <a:ext cx="11917083" cy="6598022"/>
          </a:xfrm>
          <a:prstGeom prst="rect">
            <a:avLst/>
          </a:prstGeom>
          <a:gradFill>
            <a:gsLst>
              <a:gs pos="0">
                <a:schemeClr val="bg1">
                  <a:lumMod val="95000"/>
                  <a:alpha val="42000"/>
                </a:schemeClr>
              </a:gs>
              <a:gs pos="99000">
                <a:schemeClr val="bg1">
                  <a:lumMod val="95000"/>
                  <a:alpha val="76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10" name="Group 9">
            <a:extLst>
              <a:ext uri="{FF2B5EF4-FFF2-40B4-BE49-F238E27FC236}">
                <a16:creationId xmlns:a16="http://schemas.microsoft.com/office/drawing/2014/main" id="{BEF95C2E-E079-7641-8817-0367E9F0B7DE}"/>
              </a:ext>
            </a:extLst>
          </p:cNvPr>
          <p:cNvGrpSpPr/>
          <p:nvPr/>
        </p:nvGrpSpPr>
        <p:grpSpPr>
          <a:xfrm>
            <a:off x="813052" y="1675187"/>
            <a:ext cx="10565900" cy="3884200"/>
            <a:chOff x="599365" y="1256390"/>
            <a:chExt cx="7924425" cy="2913150"/>
          </a:xfrm>
        </p:grpSpPr>
        <p:sp>
          <p:nvSpPr>
            <p:cNvPr id="11" name="Google Shape;1325;p108">
              <a:extLst>
                <a:ext uri="{FF2B5EF4-FFF2-40B4-BE49-F238E27FC236}">
                  <a16:creationId xmlns:a16="http://schemas.microsoft.com/office/drawing/2014/main" id="{1CBD5C31-B3D6-EC40-8B2F-8B9D483C0342}"/>
                </a:ext>
              </a:extLst>
            </p:cNvPr>
            <p:cNvSpPr/>
            <p:nvPr/>
          </p:nvSpPr>
          <p:spPr>
            <a:xfrm>
              <a:off x="3313653"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sp>
          <p:nvSpPr>
            <p:cNvPr id="12" name="Google Shape;1326;p108">
              <a:extLst>
                <a:ext uri="{FF2B5EF4-FFF2-40B4-BE49-F238E27FC236}">
                  <a16:creationId xmlns:a16="http://schemas.microsoft.com/office/drawing/2014/main" id="{7E39794E-8C45-C34F-A5A3-0715E9999FE9}"/>
                </a:ext>
              </a:extLst>
            </p:cNvPr>
            <p:cNvSpPr/>
            <p:nvPr/>
          </p:nvSpPr>
          <p:spPr>
            <a:xfrm>
              <a:off x="6027940"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sp>
          <p:nvSpPr>
            <p:cNvPr id="13" name="Google Shape;1327;p108">
              <a:extLst>
                <a:ext uri="{FF2B5EF4-FFF2-40B4-BE49-F238E27FC236}">
                  <a16:creationId xmlns:a16="http://schemas.microsoft.com/office/drawing/2014/main" id="{DAE11BAC-0982-1748-BB25-6122186256EA}"/>
                </a:ext>
              </a:extLst>
            </p:cNvPr>
            <p:cNvSpPr/>
            <p:nvPr/>
          </p:nvSpPr>
          <p:spPr>
            <a:xfrm>
              <a:off x="599365"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grpSp>
      <p:sp>
        <p:nvSpPr>
          <p:cNvPr id="14" name="Oval 13">
            <a:extLst>
              <a:ext uri="{FF2B5EF4-FFF2-40B4-BE49-F238E27FC236}">
                <a16:creationId xmlns:a16="http://schemas.microsoft.com/office/drawing/2014/main" id="{ED2B994A-6200-9D43-B0FC-293276CA947C}"/>
              </a:ext>
            </a:extLst>
          </p:cNvPr>
          <p:cNvSpPr/>
          <p:nvPr/>
        </p:nvSpPr>
        <p:spPr>
          <a:xfrm>
            <a:off x="5502814" y="1072759"/>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Oval 14">
            <a:extLst>
              <a:ext uri="{FF2B5EF4-FFF2-40B4-BE49-F238E27FC236}">
                <a16:creationId xmlns:a16="http://schemas.microsoft.com/office/drawing/2014/main" id="{185693FF-70BE-9647-A370-497C8CBC8BDA}"/>
              </a:ext>
            </a:extLst>
          </p:cNvPr>
          <p:cNvSpPr/>
          <p:nvPr/>
        </p:nvSpPr>
        <p:spPr>
          <a:xfrm>
            <a:off x="9112623" y="1069082"/>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2" name="Oval 21">
            <a:extLst>
              <a:ext uri="{FF2B5EF4-FFF2-40B4-BE49-F238E27FC236}">
                <a16:creationId xmlns:a16="http://schemas.microsoft.com/office/drawing/2014/main" id="{AE941DC1-7BD3-2C48-BF98-870196F706DA}"/>
              </a:ext>
            </a:extLst>
          </p:cNvPr>
          <p:cNvSpPr/>
          <p:nvPr/>
        </p:nvSpPr>
        <p:spPr>
          <a:xfrm>
            <a:off x="1874523" y="1072759"/>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3" name="Picture 22">
            <a:extLst>
              <a:ext uri="{FF2B5EF4-FFF2-40B4-BE49-F238E27FC236}">
                <a16:creationId xmlns:a16="http://schemas.microsoft.com/office/drawing/2014/main" id="{A346FE52-551D-3E49-9631-FFDF2D2331A9}"/>
              </a:ext>
            </a:extLst>
          </p:cNvPr>
          <p:cNvPicPr>
            <a:picLocks noChangeAspect="1"/>
          </p:cNvPicPr>
          <p:nvPr/>
        </p:nvPicPr>
        <p:blipFill>
          <a:blip r:embed="rId2"/>
          <a:stretch>
            <a:fillRect/>
          </a:stretch>
        </p:blipFill>
        <p:spPr>
          <a:xfrm>
            <a:off x="2139378" y="1330272"/>
            <a:ext cx="674835" cy="689831"/>
          </a:xfrm>
          <a:prstGeom prst="rect">
            <a:avLst/>
          </a:prstGeom>
        </p:spPr>
      </p:pic>
      <p:pic>
        <p:nvPicPr>
          <p:cNvPr id="24" name="Picture 23">
            <a:extLst>
              <a:ext uri="{FF2B5EF4-FFF2-40B4-BE49-F238E27FC236}">
                <a16:creationId xmlns:a16="http://schemas.microsoft.com/office/drawing/2014/main" id="{2EF93585-A5D8-8442-A630-1B4EE9075122}"/>
              </a:ext>
            </a:extLst>
          </p:cNvPr>
          <p:cNvPicPr>
            <a:picLocks noChangeAspect="1"/>
          </p:cNvPicPr>
          <p:nvPr/>
        </p:nvPicPr>
        <p:blipFill>
          <a:blip r:embed="rId3"/>
          <a:stretch>
            <a:fillRect/>
          </a:stretch>
        </p:blipFill>
        <p:spPr>
          <a:xfrm>
            <a:off x="5808908" y="1380408"/>
            <a:ext cx="592667" cy="592667"/>
          </a:xfrm>
          <a:prstGeom prst="rect">
            <a:avLst/>
          </a:prstGeom>
        </p:spPr>
      </p:pic>
      <p:pic>
        <p:nvPicPr>
          <p:cNvPr id="25" name="Picture 24">
            <a:extLst>
              <a:ext uri="{FF2B5EF4-FFF2-40B4-BE49-F238E27FC236}">
                <a16:creationId xmlns:a16="http://schemas.microsoft.com/office/drawing/2014/main" id="{6DDC3532-1FAD-1B4C-B5FB-F049762377A2}"/>
              </a:ext>
            </a:extLst>
          </p:cNvPr>
          <p:cNvPicPr>
            <a:picLocks noChangeAspect="1"/>
          </p:cNvPicPr>
          <p:nvPr/>
        </p:nvPicPr>
        <p:blipFill>
          <a:blip r:embed="rId4"/>
          <a:stretch>
            <a:fillRect/>
          </a:stretch>
        </p:blipFill>
        <p:spPr>
          <a:xfrm>
            <a:off x="9394401" y="1435525"/>
            <a:ext cx="619959" cy="464970"/>
          </a:xfrm>
          <a:prstGeom prst="rect">
            <a:avLst/>
          </a:prstGeom>
        </p:spPr>
      </p:pic>
      <p:sp>
        <p:nvSpPr>
          <p:cNvPr id="26" name="Text Placeholder 3">
            <a:extLst>
              <a:ext uri="{FF2B5EF4-FFF2-40B4-BE49-F238E27FC236}">
                <a16:creationId xmlns:a16="http://schemas.microsoft.com/office/drawing/2014/main" id="{451FAD54-BD09-CB4D-80B3-F31F05179E2F}"/>
              </a:ext>
            </a:extLst>
          </p:cNvPr>
          <p:cNvSpPr>
            <a:spLocks noGrp="1"/>
          </p:cNvSpPr>
          <p:nvPr>
            <p:ph type="body" sz="half" idx="2" hasCustomPrompt="1"/>
          </p:nvPr>
        </p:nvSpPr>
        <p:spPr>
          <a:xfrm>
            <a:off x="1303186" y="2711834"/>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27" name="Text Placeholder 3">
            <a:extLst>
              <a:ext uri="{FF2B5EF4-FFF2-40B4-BE49-F238E27FC236}">
                <a16:creationId xmlns:a16="http://schemas.microsoft.com/office/drawing/2014/main" id="{E3269320-155F-D441-BD20-333E1E50FA5C}"/>
              </a:ext>
            </a:extLst>
          </p:cNvPr>
          <p:cNvSpPr>
            <a:spLocks noGrp="1"/>
          </p:cNvSpPr>
          <p:nvPr>
            <p:ph type="body" sz="half" idx="10" hasCustomPrompt="1"/>
          </p:nvPr>
        </p:nvSpPr>
        <p:spPr>
          <a:xfrm>
            <a:off x="1303187" y="3324014"/>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sp>
        <p:nvSpPr>
          <p:cNvPr id="29" name="Text Placeholder 3">
            <a:extLst>
              <a:ext uri="{FF2B5EF4-FFF2-40B4-BE49-F238E27FC236}">
                <a16:creationId xmlns:a16="http://schemas.microsoft.com/office/drawing/2014/main" id="{F7A65905-60E9-3E4F-A714-E0A773B50976}"/>
              </a:ext>
            </a:extLst>
          </p:cNvPr>
          <p:cNvSpPr>
            <a:spLocks noGrp="1"/>
          </p:cNvSpPr>
          <p:nvPr>
            <p:ph type="body" sz="half" idx="11" hasCustomPrompt="1"/>
          </p:nvPr>
        </p:nvSpPr>
        <p:spPr>
          <a:xfrm>
            <a:off x="4869338" y="2695886"/>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32" name="Text Placeholder 3">
            <a:extLst>
              <a:ext uri="{FF2B5EF4-FFF2-40B4-BE49-F238E27FC236}">
                <a16:creationId xmlns:a16="http://schemas.microsoft.com/office/drawing/2014/main" id="{65157EFC-9B43-7843-A23D-5C8E461FB51F}"/>
              </a:ext>
            </a:extLst>
          </p:cNvPr>
          <p:cNvSpPr>
            <a:spLocks noGrp="1"/>
          </p:cNvSpPr>
          <p:nvPr>
            <p:ph type="body" sz="half" idx="12" hasCustomPrompt="1"/>
          </p:nvPr>
        </p:nvSpPr>
        <p:spPr>
          <a:xfrm>
            <a:off x="4869338" y="3308066"/>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sp>
        <p:nvSpPr>
          <p:cNvPr id="33" name="Text Placeholder 3">
            <a:extLst>
              <a:ext uri="{FF2B5EF4-FFF2-40B4-BE49-F238E27FC236}">
                <a16:creationId xmlns:a16="http://schemas.microsoft.com/office/drawing/2014/main" id="{48A5719A-D200-C542-93B5-25265BF25892}"/>
              </a:ext>
            </a:extLst>
          </p:cNvPr>
          <p:cNvSpPr>
            <a:spLocks noGrp="1"/>
          </p:cNvSpPr>
          <p:nvPr>
            <p:ph type="body" sz="half" idx="13" hasCustomPrompt="1"/>
          </p:nvPr>
        </p:nvSpPr>
        <p:spPr>
          <a:xfrm>
            <a:off x="8486650" y="2711834"/>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34" name="Text Placeholder 3">
            <a:extLst>
              <a:ext uri="{FF2B5EF4-FFF2-40B4-BE49-F238E27FC236}">
                <a16:creationId xmlns:a16="http://schemas.microsoft.com/office/drawing/2014/main" id="{62428198-0781-3E4D-9808-488E3BCB6313}"/>
              </a:ext>
            </a:extLst>
          </p:cNvPr>
          <p:cNvSpPr>
            <a:spLocks noGrp="1"/>
          </p:cNvSpPr>
          <p:nvPr>
            <p:ph type="body" sz="half" idx="14" hasCustomPrompt="1"/>
          </p:nvPr>
        </p:nvSpPr>
        <p:spPr>
          <a:xfrm>
            <a:off x="8486650" y="3324014"/>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pic>
        <p:nvPicPr>
          <p:cNvPr id="35" name="Picture 34">
            <a:extLst>
              <a:ext uri="{FF2B5EF4-FFF2-40B4-BE49-F238E27FC236}">
                <a16:creationId xmlns:a16="http://schemas.microsoft.com/office/drawing/2014/main" id="{A9D5E647-396F-B444-8C06-FF7DF819D8A3}"/>
              </a:ext>
            </a:extLst>
          </p:cNvPr>
          <p:cNvPicPr>
            <a:picLocks noChangeAspect="1"/>
          </p:cNvPicPr>
          <p:nvPr/>
        </p:nvPicPr>
        <p:blipFill>
          <a:blip r:embed="rId5"/>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80744116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937C1A-DA1F-984B-A179-E4E8A4117B92}"/>
              </a:ext>
            </a:extLst>
          </p:cNvPr>
          <p:cNvPicPr>
            <a:picLocks noChangeAspect="1"/>
          </p:cNvPicPr>
          <p:nvPr/>
        </p:nvPicPr>
        <p:blipFill>
          <a:blip r:embed="rId2"/>
          <a:stretch>
            <a:fillRect/>
          </a:stretch>
        </p:blipFill>
        <p:spPr>
          <a:xfrm>
            <a:off x="1806" y="0"/>
            <a:ext cx="12188388" cy="6858000"/>
          </a:xfrm>
          <a:prstGeom prst="rect">
            <a:avLst/>
          </a:prstGeom>
        </p:spPr>
      </p:pic>
      <p:pic>
        <p:nvPicPr>
          <p:cNvPr id="10" name="Picture 9">
            <a:extLst>
              <a:ext uri="{FF2B5EF4-FFF2-40B4-BE49-F238E27FC236}">
                <a16:creationId xmlns:a16="http://schemas.microsoft.com/office/drawing/2014/main" id="{B6CCC2D8-421E-534A-BD3E-232FA7CD3112}"/>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64519948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A963BD-15A8-C547-BE1A-85ABD943F5C2}"/>
              </a:ext>
            </a:extLst>
          </p:cNvPr>
          <p:cNvSpPr/>
          <p:nvPr/>
        </p:nvSpPr>
        <p:spPr>
          <a:xfrm>
            <a:off x="137459" y="129988"/>
            <a:ext cx="11917083" cy="6598023"/>
          </a:xfrm>
          <a:prstGeom prst="rect">
            <a:avLst/>
          </a:prstGeom>
          <a:gradFill>
            <a:gsLst>
              <a:gs pos="0">
                <a:srgbClr val="397DB4"/>
              </a:gs>
              <a:gs pos="100000">
                <a:srgbClr val="119BB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 name="Text Placeholder 3">
            <a:extLst>
              <a:ext uri="{FF2B5EF4-FFF2-40B4-BE49-F238E27FC236}">
                <a16:creationId xmlns:a16="http://schemas.microsoft.com/office/drawing/2014/main" id="{315EB9C3-1651-AF42-BE14-67E826666E1D}"/>
              </a:ext>
            </a:extLst>
          </p:cNvPr>
          <p:cNvSpPr>
            <a:spLocks noGrp="1"/>
          </p:cNvSpPr>
          <p:nvPr>
            <p:ph type="body" sz="half" idx="2" hasCustomPrompt="1"/>
          </p:nvPr>
        </p:nvSpPr>
        <p:spPr>
          <a:xfrm>
            <a:off x="1449304" y="2087880"/>
            <a:ext cx="7513359" cy="2682240"/>
          </a:xfrm>
          <a:prstGeom prst="rect">
            <a:avLst/>
          </a:prstGeom>
        </p:spPr>
        <p:txBody>
          <a:bodyPr anchor="ctr" anchorCtr="0">
            <a:noAutofit/>
          </a:bodyPr>
          <a:lstStyle>
            <a:lvl1pPr marL="0" indent="0" algn="l">
              <a:lnSpc>
                <a:spcPct val="110000"/>
              </a:lnSpc>
              <a:spcBef>
                <a:spcPts val="0"/>
              </a:spcBef>
              <a:spcAft>
                <a:spcPts val="1600"/>
              </a:spcAft>
              <a:buNone/>
              <a:defRPr sz="7333"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Thank You.</a:t>
            </a:r>
          </a:p>
        </p:txBody>
      </p:sp>
      <p:pic>
        <p:nvPicPr>
          <p:cNvPr id="9" name="Picture 8">
            <a:extLst>
              <a:ext uri="{FF2B5EF4-FFF2-40B4-BE49-F238E27FC236}">
                <a16:creationId xmlns:a16="http://schemas.microsoft.com/office/drawing/2014/main" id="{C929B02C-2A88-5347-A0EF-1E93E18BFF4F}"/>
              </a:ext>
            </a:extLst>
          </p:cNvPr>
          <p:cNvPicPr>
            <a:picLocks noChangeAspect="1"/>
          </p:cNvPicPr>
          <p:nvPr/>
        </p:nvPicPr>
        <p:blipFill>
          <a:blip r:embed="rId2"/>
          <a:stretch>
            <a:fillRect/>
          </a:stretch>
        </p:blipFill>
        <p:spPr>
          <a:xfrm>
            <a:off x="10459018" y="5988975"/>
            <a:ext cx="1266596" cy="468851"/>
          </a:xfrm>
          <a:prstGeom prst="rect">
            <a:avLst/>
          </a:prstGeom>
        </p:spPr>
      </p:pic>
    </p:spTree>
    <p:extLst>
      <p:ext uri="{BB962C8B-B14F-4D97-AF65-F5344CB8AC3E}">
        <p14:creationId xmlns:p14="http://schemas.microsoft.com/office/powerpoint/2010/main" val="2525724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tion / Highlight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33E6E8-5A6C-7F44-A488-345AC255142B}"/>
              </a:ext>
            </a:extLst>
          </p:cNvPr>
          <p:cNvPicPr>
            <a:picLocks noChangeAspect="1"/>
          </p:cNvPicPr>
          <p:nvPr/>
        </p:nvPicPr>
        <p:blipFill>
          <a:blip r:embed="rId2"/>
          <a:stretch>
            <a:fillRect/>
          </a:stretch>
        </p:blipFill>
        <p:spPr>
          <a:xfrm>
            <a:off x="1806" y="0"/>
            <a:ext cx="12188388" cy="6858000"/>
          </a:xfrm>
          <a:prstGeom prst="rect">
            <a:avLst/>
          </a:prstGeom>
        </p:spPr>
      </p:pic>
      <p:sp>
        <p:nvSpPr>
          <p:cNvPr id="7" name="Rectangle 6">
            <a:extLst>
              <a:ext uri="{FF2B5EF4-FFF2-40B4-BE49-F238E27FC236}">
                <a16:creationId xmlns:a16="http://schemas.microsoft.com/office/drawing/2014/main" id="{1FED732A-7EBA-464B-96F4-0B5B10DB9733}"/>
              </a:ext>
            </a:extLst>
          </p:cNvPr>
          <p:cNvSpPr/>
          <p:nvPr/>
        </p:nvSpPr>
        <p:spPr>
          <a:xfrm>
            <a:off x="1288992" y="2660701"/>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Title 1">
            <a:extLst>
              <a:ext uri="{FF2B5EF4-FFF2-40B4-BE49-F238E27FC236}">
                <a16:creationId xmlns:a16="http://schemas.microsoft.com/office/drawing/2014/main" id="{E8F21D25-C7B6-CC45-AF3A-CCD5613E13B4}"/>
              </a:ext>
            </a:extLst>
          </p:cNvPr>
          <p:cNvSpPr>
            <a:spLocks noGrp="1"/>
          </p:cNvSpPr>
          <p:nvPr>
            <p:ph type="title" hasCustomPrompt="1"/>
          </p:nvPr>
        </p:nvSpPr>
        <p:spPr>
          <a:xfrm>
            <a:off x="1288993" y="3166802"/>
            <a:ext cx="9614018" cy="1324988"/>
          </a:xfrm>
          <a:prstGeom prst="rect">
            <a:avLst/>
          </a:prstGeom>
        </p:spPr>
        <p:txBody>
          <a:bodyPr lIns="0" tIns="0" rIns="0" bIns="0" anchor="t" anchorCtr="0">
            <a:noAutofit/>
          </a:bodyPr>
          <a:lstStyle>
            <a:lvl1pPr>
              <a:defRPr b="1" i="0">
                <a:solidFill>
                  <a:srgbClr val="225591"/>
                </a:solidFill>
                <a:latin typeface="Avenir Black" panose="02000503020000020003" pitchFamily="2" charset="0"/>
              </a:defRPr>
            </a:lvl1pPr>
          </a:lstStyle>
          <a:p>
            <a:r>
              <a:rPr lang="en-US" dirty="0"/>
              <a:t>Click to add text</a:t>
            </a:r>
          </a:p>
        </p:txBody>
      </p:sp>
      <p:sp>
        <p:nvSpPr>
          <p:cNvPr id="13" name="Google Shape;548;p82">
            <a:extLst>
              <a:ext uri="{FF2B5EF4-FFF2-40B4-BE49-F238E27FC236}">
                <a16:creationId xmlns:a16="http://schemas.microsoft.com/office/drawing/2014/main" id="{3E985205-2CF0-B843-8305-CFF443148788}"/>
              </a:ext>
            </a:extLst>
          </p:cNvPr>
          <p:cNvSpPr txBox="1">
            <a:spLocks/>
          </p:cNvSpPr>
          <p:nvPr/>
        </p:nvSpPr>
        <p:spPr>
          <a:xfrm>
            <a:off x="246394" y="6422560"/>
            <a:ext cx="3129280" cy="365200"/>
          </a:xfrm>
          <a:prstGeom prst="rect">
            <a:avLst/>
          </a:prstGeom>
          <a:noFill/>
          <a:ln>
            <a:noFill/>
          </a:ln>
        </p:spPr>
        <p:txBody>
          <a:bodyPr spcFirstLastPara="1" vert="horz" wrap="square" lIns="91434" tIns="45700" rIns="91434" bIns="45700" rtlCol="0" anchor="t" anchorCtr="0">
            <a:no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buClr>
                <a:srgbClr val="000000"/>
              </a:buClr>
              <a:buFont typeface="Arial"/>
              <a:buNone/>
            </a:pPr>
            <a:fld id="{00000000-1234-1234-1234-123412341234}" type="slidenum">
              <a:rPr lang="en" sz="934" b="1" smtClean="0">
                <a:solidFill>
                  <a:srgbClr val="397DB4"/>
                </a:solidFill>
                <a:latin typeface="Avenir Black" panose="02000503020000020003" pitchFamily="2" charset="0"/>
              </a:rPr>
              <a:pPr algn="l">
                <a:buClr>
                  <a:srgbClr val="000000"/>
                </a:buClr>
                <a:buFont typeface="Arial"/>
                <a:buNone/>
              </a:pPr>
              <a:t>‹#›</a:t>
            </a:fld>
            <a:endParaRPr lang="en" sz="934" b="1" dirty="0">
              <a:solidFill>
                <a:srgbClr val="397DB4"/>
              </a:solidFill>
              <a:latin typeface="Avenir Black" panose="02000503020000020003" pitchFamily="2" charset="0"/>
            </a:endParaRPr>
          </a:p>
        </p:txBody>
      </p:sp>
      <p:pic>
        <p:nvPicPr>
          <p:cNvPr id="17" name="Picture 16">
            <a:extLst>
              <a:ext uri="{FF2B5EF4-FFF2-40B4-BE49-F238E27FC236}">
                <a16:creationId xmlns:a16="http://schemas.microsoft.com/office/drawing/2014/main" id="{1D16729F-9608-D041-B4DB-DB4D18E2720F}"/>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39682240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ransition / Highlight Slide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19781E-2598-4143-A2AD-DC8160C4C2F9}"/>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60" y="109630"/>
            <a:ext cx="11917083" cy="6567721"/>
          </a:xfrm>
          <a:prstGeom prst="rect">
            <a:avLst/>
          </a:prstGeom>
        </p:spPr>
      </p:pic>
      <p:sp>
        <p:nvSpPr>
          <p:cNvPr id="15" name="Rectangle 14">
            <a:extLst>
              <a:ext uri="{FF2B5EF4-FFF2-40B4-BE49-F238E27FC236}">
                <a16:creationId xmlns:a16="http://schemas.microsoft.com/office/drawing/2014/main" id="{C79FF61E-F0F5-964F-B68F-744B3DB6D6A1}"/>
              </a:ext>
            </a:extLst>
          </p:cNvPr>
          <p:cNvSpPr/>
          <p:nvPr/>
        </p:nvSpPr>
        <p:spPr>
          <a:xfrm>
            <a:off x="1322362" y="1337886"/>
            <a:ext cx="9547278" cy="4182230"/>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Text Placeholder 3">
            <a:extLst>
              <a:ext uri="{FF2B5EF4-FFF2-40B4-BE49-F238E27FC236}">
                <a16:creationId xmlns:a16="http://schemas.microsoft.com/office/drawing/2014/main" id="{C0FC6B7F-B1A2-3841-BAC1-68A0C651B188}"/>
              </a:ext>
            </a:extLst>
          </p:cNvPr>
          <p:cNvSpPr>
            <a:spLocks noGrp="1"/>
          </p:cNvSpPr>
          <p:nvPr>
            <p:ph type="body" sz="half" idx="2" hasCustomPrompt="1"/>
          </p:nvPr>
        </p:nvSpPr>
        <p:spPr>
          <a:xfrm>
            <a:off x="1924542" y="2087880"/>
            <a:ext cx="7513359" cy="2682240"/>
          </a:xfrm>
          <a:prstGeom prst="rect">
            <a:avLst/>
          </a:prstGeom>
        </p:spPr>
        <p:txBody>
          <a:bodyPr anchor="ctr" anchorCtr="0">
            <a:noAutofit/>
          </a:bodyPr>
          <a:lstStyle>
            <a:lvl1pPr marL="0" indent="0" algn="l">
              <a:lnSpc>
                <a:spcPct val="90000"/>
              </a:lnSpc>
              <a:spcBef>
                <a:spcPts val="0"/>
              </a:spcBef>
              <a:spcAft>
                <a:spcPts val="1600"/>
              </a:spcAft>
              <a:buNone/>
              <a:defRPr sz="5334"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pic>
        <p:nvPicPr>
          <p:cNvPr id="13" name="Picture 12">
            <a:extLst>
              <a:ext uri="{FF2B5EF4-FFF2-40B4-BE49-F238E27FC236}">
                <a16:creationId xmlns:a16="http://schemas.microsoft.com/office/drawing/2014/main" id="{EAE8BA60-4FB8-2E44-B4CA-0C0D02CBCA11}"/>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6721406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ransition / Highlight Slide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9B28B6-002E-EA49-B9F6-359D5FD5E1D6}"/>
              </a:ext>
            </a:extLst>
          </p:cNvPr>
          <p:cNvPicPr>
            <a:picLocks noChangeAspect="1"/>
          </p:cNvPicPr>
          <p:nvPr/>
        </p:nvPicPr>
        <p:blipFill>
          <a:blip r:embed="rId2"/>
          <a:stretch>
            <a:fillRect/>
          </a:stretch>
        </p:blipFill>
        <p:spPr>
          <a:xfrm>
            <a:off x="1806" y="0"/>
            <a:ext cx="12188388" cy="6858000"/>
          </a:xfrm>
          <a:prstGeom prst="rect">
            <a:avLst/>
          </a:prstGeom>
        </p:spPr>
      </p:pic>
      <p:pic>
        <p:nvPicPr>
          <p:cNvPr id="6" name="Picture 5">
            <a:extLst>
              <a:ext uri="{FF2B5EF4-FFF2-40B4-BE49-F238E27FC236}">
                <a16:creationId xmlns:a16="http://schemas.microsoft.com/office/drawing/2014/main" id="{BF9B9403-BA22-D14C-8DA0-FD2BA8FF9D3C}"/>
              </a:ext>
            </a:extLst>
          </p:cNvPr>
          <p:cNvPicPr>
            <a:picLocks noChangeAspect="1"/>
          </p:cNvPicPr>
          <p:nvPr/>
        </p:nvPicPr>
        <p:blipFill rotWithShape="1">
          <a:blip r:embed="rId3">
            <a:duotone>
              <a:prstClr val="black"/>
              <a:schemeClr val="accent5">
                <a:tint val="45000"/>
                <a:satMod val="400000"/>
              </a:schemeClr>
            </a:duotone>
            <a:alphaModFix/>
          </a:blip>
          <a:srcRect r="36947"/>
          <a:stretch/>
        </p:blipFill>
        <p:spPr>
          <a:xfrm>
            <a:off x="-4185" y="0"/>
            <a:ext cx="5712893" cy="6857991"/>
          </a:xfrm>
          <a:prstGeom prst="rect">
            <a:avLst/>
          </a:prstGeom>
        </p:spPr>
      </p:pic>
      <p:cxnSp>
        <p:nvCxnSpPr>
          <p:cNvPr id="9" name="Straight Connector 8">
            <a:extLst>
              <a:ext uri="{FF2B5EF4-FFF2-40B4-BE49-F238E27FC236}">
                <a16:creationId xmlns:a16="http://schemas.microsoft.com/office/drawing/2014/main" id="{4DDF8892-4A58-A941-9D82-518959A108B0}"/>
              </a:ext>
            </a:extLst>
          </p:cNvPr>
          <p:cNvCxnSpPr>
            <a:cxnSpLocks/>
          </p:cNvCxnSpPr>
          <p:nvPr/>
        </p:nvCxnSpPr>
        <p:spPr>
          <a:xfrm>
            <a:off x="6096000" y="1591126"/>
            <a:ext cx="4678680" cy="0"/>
          </a:xfrm>
          <a:prstGeom prst="line">
            <a:avLst/>
          </a:prstGeom>
          <a:ln w="41275">
            <a:solidFill>
              <a:srgbClr val="51ABE0"/>
            </a:soli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9FBDF342-F49D-584B-9B27-1C9600613B28}"/>
              </a:ext>
            </a:extLst>
          </p:cNvPr>
          <p:cNvSpPr>
            <a:spLocks noGrp="1"/>
          </p:cNvSpPr>
          <p:nvPr>
            <p:ph type="body" sz="half" idx="2" hasCustomPrompt="1"/>
          </p:nvPr>
        </p:nvSpPr>
        <p:spPr>
          <a:xfrm>
            <a:off x="6096002" y="2087880"/>
            <a:ext cx="4678680" cy="3253976"/>
          </a:xfrm>
          <a:prstGeom prst="rect">
            <a:avLst/>
          </a:prstGeom>
        </p:spPr>
        <p:txBody>
          <a:bodyPr vert="horz" lIns="0" tIns="45720" rIns="91440" bIns="45720" rtlCol="0" anchor="t" anchorCtr="0">
            <a:noAutofit/>
          </a:bodyPr>
          <a:lstStyle>
            <a:lvl1pPr marL="0" indent="0" algn="l">
              <a:spcAft>
                <a:spcPts val="1600"/>
              </a:spcAft>
              <a:buFontTx/>
              <a:buNone/>
              <a:defRPr lang="en-US" sz="4800" b="1" dirty="0">
                <a:solidFill>
                  <a:srgbClr val="22559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3" name="Picture 12">
            <a:extLst>
              <a:ext uri="{FF2B5EF4-FFF2-40B4-BE49-F238E27FC236}">
                <a16:creationId xmlns:a16="http://schemas.microsoft.com/office/drawing/2014/main" id="{2141E2F2-F55C-9E43-B432-E525E195D97A}"/>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3556615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 Highlight 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EAD404-AE57-484F-9181-AF904B02BD3C}"/>
              </a:ext>
            </a:extLst>
          </p:cNvPr>
          <p:cNvPicPr>
            <a:picLocks noChangeAspect="1"/>
          </p:cNvPicPr>
          <p:nvPr/>
        </p:nvPicPr>
        <p:blipFill>
          <a:blip r:embed="rId2"/>
          <a:stretch>
            <a:fillRect/>
          </a:stretch>
        </p:blipFill>
        <p:spPr>
          <a:xfrm>
            <a:off x="1806" y="0"/>
            <a:ext cx="12188388" cy="6858000"/>
          </a:xfrm>
          <a:prstGeom prst="rect">
            <a:avLst/>
          </a:prstGeom>
        </p:spPr>
      </p:pic>
      <p:pic>
        <p:nvPicPr>
          <p:cNvPr id="3" name="Picture 2">
            <a:extLst>
              <a:ext uri="{FF2B5EF4-FFF2-40B4-BE49-F238E27FC236}">
                <a16:creationId xmlns:a16="http://schemas.microsoft.com/office/drawing/2014/main" id="{E96557C8-5FF0-0D4E-B15A-44E04E17EB8E}"/>
              </a:ext>
            </a:extLst>
          </p:cNvPr>
          <p:cNvPicPr>
            <a:picLocks noChangeAspect="1"/>
          </p:cNvPicPr>
          <p:nvPr/>
        </p:nvPicPr>
        <p:blipFill rotWithShape="1">
          <a:blip r:embed="rId3">
            <a:duotone>
              <a:prstClr val="black"/>
              <a:schemeClr val="accent5">
                <a:tint val="45000"/>
                <a:satMod val="400000"/>
              </a:schemeClr>
            </a:duotone>
            <a:alphaModFix/>
          </a:blip>
          <a:srcRect t="52234"/>
          <a:stretch/>
        </p:blipFill>
        <p:spPr>
          <a:xfrm>
            <a:off x="0" y="0"/>
            <a:ext cx="12188388" cy="3208582"/>
          </a:xfrm>
          <a:prstGeom prst="rect">
            <a:avLst/>
          </a:prstGeom>
        </p:spPr>
      </p:pic>
      <p:sp>
        <p:nvSpPr>
          <p:cNvPr id="13" name="Text Placeholder 3">
            <a:extLst>
              <a:ext uri="{FF2B5EF4-FFF2-40B4-BE49-F238E27FC236}">
                <a16:creationId xmlns:a16="http://schemas.microsoft.com/office/drawing/2014/main" id="{7EE0DDDC-1104-AE42-AA27-2C5EC41FE839}"/>
              </a:ext>
            </a:extLst>
          </p:cNvPr>
          <p:cNvSpPr>
            <a:spLocks noGrp="1"/>
          </p:cNvSpPr>
          <p:nvPr>
            <p:ph type="body" sz="half" idx="2" hasCustomPrompt="1"/>
          </p:nvPr>
        </p:nvSpPr>
        <p:spPr>
          <a:xfrm>
            <a:off x="1214119" y="3576016"/>
            <a:ext cx="9582715" cy="2324912"/>
          </a:xfrm>
          <a:prstGeom prst="rect">
            <a:avLst/>
          </a:prstGeom>
        </p:spPr>
        <p:txBody>
          <a:bodyPr vert="horz" lIns="0" tIns="45720" rIns="91440" bIns="45720" rtlCol="0" anchor="t" anchorCtr="0">
            <a:noAutofit/>
          </a:bodyPr>
          <a:lstStyle>
            <a:lvl1pPr marL="0" indent="0" algn="l">
              <a:spcAft>
                <a:spcPts val="1600"/>
              </a:spcAft>
              <a:buFontTx/>
              <a:buNone/>
              <a:defRPr lang="en-US" sz="4800" b="1" dirty="0">
                <a:solidFill>
                  <a:srgbClr val="22559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1" name="Picture 10">
            <a:extLst>
              <a:ext uri="{FF2B5EF4-FFF2-40B4-BE49-F238E27FC236}">
                <a16:creationId xmlns:a16="http://schemas.microsoft.com/office/drawing/2014/main" id="{5FFAB65A-FEFE-D648-ADD9-7B2F7D06A44E}"/>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6900346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 Highlight Slid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DB9B1-2BC4-43C7-819F-8A3E6A0AD477}"/>
              </a:ext>
            </a:extLst>
          </p:cNvPr>
          <p:cNvPicPr>
            <a:picLocks noChangeAspect="1"/>
          </p:cNvPicPr>
          <p:nvPr userDrawn="1"/>
        </p:nvPicPr>
        <p:blipFill>
          <a:blip r:embed="rId2">
            <a:duotone>
              <a:prstClr val="black"/>
              <a:schemeClr val="accent5">
                <a:tint val="45000"/>
                <a:satMod val="400000"/>
              </a:schemeClr>
            </a:duotone>
            <a:alphaModFix/>
          </a:blip>
          <a:stretch>
            <a:fillRect/>
          </a:stretch>
        </p:blipFill>
        <p:spPr>
          <a:xfrm>
            <a:off x="91580" y="119855"/>
            <a:ext cx="12008840" cy="6618290"/>
          </a:xfrm>
          <a:prstGeom prst="rect">
            <a:avLst/>
          </a:prstGeom>
        </p:spPr>
      </p:pic>
      <p:sp>
        <p:nvSpPr>
          <p:cNvPr id="20" name="Text Placeholder 3">
            <a:extLst>
              <a:ext uri="{FF2B5EF4-FFF2-40B4-BE49-F238E27FC236}">
                <a16:creationId xmlns:a16="http://schemas.microsoft.com/office/drawing/2014/main" id="{BB9F16DC-9C1A-CF43-94AC-FAF80954E1C2}"/>
              </a:ext>
            </a:extLst>
          </p:cNvPr>
          <p:cNvSpPr>
            <a:spLocks noGrp="1"/>
          </p:cNvSpPr>
          <p:nvPr>
            <p:ph type="body" sz="half" idx="10" hasCustomPrompt="1"/>
          </p:nvPr>
        </p:nvSpPr>
        <p:spPr>
          <a:xfrm>
            <a:off x="1289485" y="1949985"/>
            <a:ext cx="7561908" cy="2958031"/>
          </a:xfrm>
          <a:prstGeom prst="rect">
            <a:avLst/>
          </a:prstGeom>
        </p:spPr>
        <p:txBody>
          <a:bodyPr vert="horz" lIns="0" tIns="45720" rIns="0" bIns="45720" rtlCol="0" anchor="ctr" anchorCtr="0">
            <a:noAutofit/>
          </a:bodyPr>
          <a:lstStyle>
            <a:lvl1pPr marL="0" indent="0">
              <a:spcAft>
                <a:spcPts val="1600"/>
              </a:spcAft>
              <a:buFontTx/>
              <a:buNone/>
              <a:defRPr lang="en-US" sz="5867" b="1" dirty="0">
                <a:solidFill>
                  <a:schemeClr val="bg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0" name="Picture 9">
            <a:extLst>
              <a:ext uri="{FF2B5EF4-FFF2-40B4-BE49-F238E27FC236}">
                <a16:creationId xmlns:a16="http://schemas.microsoft.com/office/drawing/2014/main" id="{06E15369-44E4-F540-9B7A-81475A703D20}"/>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40998377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B9272-C247-D54A-82AE-B3EFFDA1D068}"/>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60" y="145141"/>
            <a:ext cx="11917083" cy="6567721"/>
          </a:xfrm>
          <a:prstGeom prst="rect">
            <a:avLst/>
          </a:prstGeom>
        </p:spPr>
      </p:pic>
      <p:sp>
        <p:nvSpPr>
          <p:cNvPr id="31" name="Text Placeholder 3">
            <a:extLst>
              <a:ext uri="{FF2B5EF4-FFF2-40B4-BE49-F238E27FC236}">
                <a16:creationId xmlns:a16="http://schemas.microsoft.com/office/drawing/2014/main" id="{7DE45600-29F9-9048-BC53-A71F54D077EF}"/>
              </a:ext>
            </a:extLst>
          </p:cNvPr>
          <p:cNvSpPr>
            <a:spLocks noGrp="1"/>
          </p:cNvSpPr>
          <p:nvPr>
            <p:ph type="body" sz="half" idx="2" hasCustomPrompt="1"/>
          </p:nvPr>
        </p:nvSpPr>
        <p:spPr>
          <a:xfrm>
            <a:off x="1289485" y="2137602"/>
            <a:ext cx="5858879" cy="2958031"/>
          </a:xfrm>
          <a:prstGeom prst="rect">
            <a:avLst/>
          </a:prstGeom>
        </p:spPr>
        <p:txBody>
          <a:bodyPr vert="horz" lIns="0" tIns="45720" rIns="0" bIns="45720" rtlCol="0" anchor="t" anchorCtr="0">
            <a:noAutofit/>
          </a:bodyPr>
          <a:lstStyle>
            <a:lvl1pPr marL="0" indent="0">
              <a:spcAft>
                <a:spcPts val="1600"/>
              </a:spcAft>
              <a:buFontTx/>
              <a:buNone/>
              <a:defRPr lang="en-US" sz="4800" b="1" dirty="0">
                <a:solidFill>
                  <a:schemeClr val="bg1"/>
                </a:solidFill>
                <a:latin typeface="Avenir Black" panose="02000503020000020003" pitchFamily="2" charset="0"/>
                <a:ea typeface="+mj-ea"/>
                <a:cs typeface="+mj-cs"/>
              </a:defRPr>
            </a:lvl1pPr>
          </a:lstStyle>
          <a:p>
            <a:pPr marL="0" lvl="0">
              <a:spcBef>
                <a:spcPct val="0"/>
              </a:spcBef>
              <a:buNone/>
            </a:pPr>
            <a:r>
              <a:rPr lang="en-US" dirty="0"/>
              <a:t>Click to add quote</a:t>
            </a:r>
          </a:p>
        </p:txBody>
      </p:sp>
      <p:cxnSp>
        <p:nvCxnSpPr>
          <p:cNvPr id="23" name="Straight Connector 22">
            <a:extLst>
              <a:ext uri="{FF2B5EF4-FFF2-40B4-BE49-F238E27FC236}">
                <a16:creationId xmlns:a16="http://schemas.microsoft.com/office/drawing/2014/main" id="{4C38738C-EC4D-A04C-BCEA-77B9387B05BD}"/>
              </a:ext>
            </a:extLst>
          </p:cNvPr>
          <p:cNvCxnSpPr>
            <a:cxnSpLocks/>
          </p:cNvCxnSpPr>
          <p:nvPr/>
        </p:nvCxnSpPr>
        <p:spPr>
          <a:xfrm>
            <a:off x="1289485" y="1418848"/>
            <a:ext cx="9613034"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D47BB13F-34A2-D645-90EA-1D8B635AA212}"/>
              </a:ext>
            </a:extLst>
          </p:cNvPr>
          <p:cNvSpPr txBox="1">
            <a:spLocks/>
          </p:cNvSpPr>
          <p:nvPr/>
        </p:nvSpPr>
        <p:spPr>
          <a:xfrm>
            <a:off x="687866" y="2040824"/>
            <a:ext cx="454332" cy="551583"/>
          </a:xfrm>
          <a:prstGeom prst="rect">
            <a:avLst/>
          </a:prstGeom>
        </p:spPr>
        <p:txBody>
          <a:bodyPr vert="horz" lIns="0" tIns="60960" rIns="0" bIns="60960"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800" b="1" dirty="0">
                <a:solidFill>
                  <a:schemeClr val="bg1"/>
                </a:solidFill>
                <a:latin typeface="Arial Black" panose="020B0604020202020204" pitchFamily="34" charset="0"/>
                <a:cs typeface="Arial Black" panose="020B0604020202020204" pitchFamily="34" charset="0"/>
              </a:rPr>
              <a:t>“</a:t>
            </a:r>
          </a:p>
        </p:txBody>
      </p:sp>
      <p:sp>
        <p:nvSpPr>
          <p:cNvPr id="27" name="Title 1">
            <a:extLst>
              <a:ext uri="{FF2B5EF4-FFF2-40B4-BE49-F238E27FC236}">
                <a16:creationId xmlns:a16="http://schemas.microsoft.com/office/drawing/2014/main" id="{A2990779-B777-1343-B023-53B0788DD682}"/>
              </a:ext>
            </a:extLst>
          </p:cNvPr>
          <p:cNvSpPr txBox="1">
            <a:spLocks/>
          </p:cNvSpPr>
          <p:nvPr/>
        </p:nvSpPr>
        <p:spPr>
          <a:xfrm rot="10800000">
            <a:off x="6694032" y="4655389"/>
            <a:ext cx="454332" cy="551583"/>
          </a:xfrm>
          <a:prstGeom prst="rect">
            <a:avLst/>
          </a:prstGeom>
        </p:spPr>
        <p:txBody>
          <a:bodyPr vert="horz" lIns="0" tIns="60960" rIns="0" bIns="60960"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800" b="1" dirty="0">
                <a:solidFill>
                  <a:schemeClr val="bg1"/>
                </a:solidFill>
                <a:latin typeface="Arial Black" panose="020B0604020202020204" pitchFamily="34" charset="0"/>
                <a:cs typeface="Arial Black" panose="020B0604020202020204" pitchFamily="34" charset="0"/>
              </a:rPr>
              <a:t>“</a:t>
            </a:r>
          </a:p>
        </p:txBody>
      </p:sp>
      <p:sp>
        <p:nvSpPr>
          <p:cNvPr id="32" name="Text Placeholder 26">
            <a:extLst>
              <a:ext uri="{FF2B5EF4-FFF2-40B4-BE49-F238E27FC236}">
                <a16:creationId xmlns:a16="http://schemas.microsoft.com/office/drawing/2014/main" id="{3463258D-AA49-124E-BF26-7CEB8963F08D}"/>
              </a:ext>
            </a:extLst>
          </p:cNvPr>
          <p:cNvSpPr>
            <a:spLocks noGrp="1"/>
          </p:cNvSpPr>
          <p:nvPr>
            <p:ph type="body" sz="quarter" idx="10" hasCustomPrompt="1"/>
          </p:nvPr>
        </p:nvSpPr>
        <p:spPr>
          <a:xfrm>
            <a:off x="1289485" y="5124589"/>
            <a:ext cx="9613034" cy="386602"/>
          </a:xfrm>
          <a:prstGeom prst="rect">
            <a:avLst/>
          </a:prstGeom>
          <a:noFill/>
        </p:spPr>
        <p:txBody>
          <a:bodyPr wrap="square" lIns="0" rIns="0" rtlCol="0">
            <a:noAutofit/>
          </a:bodyPr>
          <a:lstStyle>
            <a:lvl1pPr marL="0" indent="0">
              <a:spcBef>
                <a:spcPts val="0"/>
              </a:spcBef>
              <a:spcAft>
                <a:spcPts val="1600"/>
              </a:spcAft>
              <a:buNone/>
              <a:defRPr lang="en-US" sz="1600" spc="400" dirty="0">
                <a:solidFill>
                  <a:schemeClr val="bg1"/>
                </a:solidFill>
                <a:latin typeface="Avenir Roman" panose="02000503020000020003" pitchFamily="2" charset="0"/>
              </a:defRPr>
            </a:lvl1pPr>
          </a:lstStyle>
          <a:p>
            <a:pPr marL="0" lvl="0">
              <a:lnSpc>
                <a:spcPct val="110000"/>
              </a:lnSpc>
              <a:spcAft>
                <a:spcPts val="800"/>
              </a:spcAft>
            </a:pPr>
            <a:r>
              <a:rPr lang="en-US" dirty="0"/>
              <a:t>QUOTE ATTRIBUTE</a:t>
            </a:r>
          </a:p>
        </p:txBody>
      </p:sp>
      <p:pic>
        <p:nvPicPr>
          <p:cNvPr id="13" name="Picture 12">
            <a:extLst>
              <a:ext uri="{FF2B5EF4-FFF2-40B4-BE49-F238E27FC236}">
                <a16:creationId xmlns:a16="http://schemas.microsoft.com/office/drawing/2014/main" id="{7E2AFF2F-A962-AF46-907F-DE9295498767}"/>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23602930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3BB124-2A95-A041-BE78-DEAEEBDF4F6F}"/>
              </a:ext>
            </a:extLst>
          </p:cNvPr>
          <p:cNvPicPr>
            <a:picLocks noChangeAspect="1"/>
          </p:cNvPicPr>
          <p:nvPr/>
        </p:nvPicPr>
        <p:blipFill>
          <a:blip r:embed="rId2"/>
          <a:stretch>
            <a:fillRect/>
          </a:stretch>
        </p:blipFill>
        <p:spPr>
          <a:xfrm>
            <a:off x="1806" y="0"/>
            <a:ext cx="12188388" cy="6858000"/>
          </a:xfrm>
          <a:prstGeom prst="rect">
            <a:avLst/>
          </a:prstGeom>
        </p:spPr>
      </p:pic>
      <p:sp>
        <p:nvSpPr>
          <p:cNvPr id="28" name="Content Placeholder 2">
            <a:extLst>
              <a:ext uri="{FF2B5EF4-FFF2-40B4-BE49-F238E27FC236}">
                <a16:creationId xmlns:a16="http://schemas.microsoft.com/office/drawing/2014/main" id="{2A2892B6-9094-D048-816E-2C70AB5A04AD}"/>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27" name="Text Placeholder 26">
            <a:extLst>
              <a:ext uri="{FF2B5EF4-FFF2-40B4-BE49-F238E27FC236}">
                <a16:creationId xmlns:a16="http://schemas.microsoft.com/office/drawing/2014/main" id="{0DE08595-397C-EF43-A998-82A389DDA4A3}"/>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21" name="Title 1">
            <a:extLst>
              <a:ext uri="{FF2B5EF4-FFF2-40B4-BE49-F238E27FC236}">
                <a16:creationId xmlns:a16="http://schemas.microsoft.com/office/drawing/2014/main" id="{132F4092-ECE6-0E4A-8A4A-D1CC60963C65}"/>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9" name="Straight Connector 18">
            <a:extLst>
              <a:ext uri="{FF2B5EF4-FFF2-40B4-BE49-F238E27FC236}">
                <a16:creationId xmlns:a16="http://schemas.microsoft.com/office/drawing/2014/main" id="{24B470BB-1961-0F4D-AD52-064EC30EE9EB}"/>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D8F5828-880C-E543-9953-935D384B8FC3}"/>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425513923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522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lvl1pPr algn="l" defTabSz="9144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3" algn="l" defTabSz="9144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2" rtl="0" eaLnBrk="1" latinLnBrk="0" hangingPunct="1">
        <a:defRPr sz="1800" kern="1200">
          <a:solidFill>
            <a:schemeClr val="tx1"/>
          </a:solidFill>
          <a:latin typeface="+mn-lt"/>
          <a:ea typeface="+mn-ea"/>
          <a:cs typeface="+mn-cs"/>
        </a:defRPr>
      </a:lvl1pPr>
      <a:lvl2pPr marL="457206" algn="l" defTabSz="914412" rtl="0" eaLnBrk="1" latinLnBrk="0" hangingPunct="1">
        <a:defRPr sz="1800" kern="1200">
          <a:solidFill>
            <a:schemeClr val="tx1"/>
          </a:solidFill>
          <a:latin typeface="+mn-lt"/>
          <a:ea typeface="+mn-ea"/>
          <a:cs typeface="+mn-cs"/>
        </a:defRPr>
      </a:lvl2pPr>
      <a:lvl3pPr marL="914412" algn="l" defTabSz="914412" rtl="0" eaLnBrk="1" latinLnBrk="0" hangingPunct="1">
        <a:defRPr sz="1800" kern="1200">
          <a:solidFill>
            <a:schemeClr val="tx1"/>
          </a:solidFill>
          <a:latin typeface="+mn-lt"/>
          <a:ea typeface="+mn-ea"/>
          <a:cs typeface="+mn-cs"/>
        </a:defRPr>
      </a:lvl3pPr>
      <a:lvl4pPr marL="1371617" algn="l" defTabSz="914412" rtl="0" eaLnBrk="1" latinLnBrk="0" hangingPunct="1">
        <a:defRPr sz="1800" kern="1200">
          <a:solidFill>
            <a:schemeClr val="tx1"/>
          </a:solidFill>
          <a:latin typeface="+mn-lt"/>
          <a:ea typeface="+mn-ea"/>
          <a:cs typeface="+mn-cs"/>
        </a:defRPr>
      </a:lvl4pPr>
      <a:lvl5pPr marL="1828823" algn="l" defTabSz="914412" rtl="0" eaLnBrk="1" latinLnBrk="0" hangingPunct="1">
        <a:defRPr sz="1800" kern="1200">
          <a:solidFill>
            <a:schemeClr val="tx1"/>
          </a:solidFill>
          <a:latin typeface="+mn-lt"/>
          <a:ea typeface="+mn-ea"/>
          <a:cs typeface="+mn-cs"/>
        </a:defRPr>
      </a:lvl5pPr>
      <a:lvl6pPr marL="2286029" algn="l" defTabSz="914412" rtl="0" eaLnBrk="1" latinLnBrk="0" hangingPunct="1">
        <a:defRPr sz="1800" kern="1200">
          <a:solidFill>
            <a:schemeClr val="tx1"/>
          </a:solidFill>
          <a:latin typeface="+mn-lt"/>
          <a:ea typeface="+mn-ea"/>
          <a:cs typeface="+mn-cs"/>
        </a:defRPr>
      </a:lvl6pPr>
      <a:lvl7pPr marL="2743235" algn="l" defTabSz="914412" rtl="0" eaLnBrk="1" latinLnBrk="0" hangingPunct="1">
        <a:defRPr sz="1800" kern="1200">
          <a:solidFill>
            <a:schemeClr val="tx1"/>
          </a:solidFill>
          <a:latin typeface="+mn-lt"/>
          <a:ea typeface="+mn-ea"/>
          <a:cs typeface="+mn-cs"/>
        </a:defRPr>
      </a:lvl7pPr>
      <a:lvl8pPr marL="3200440" algn="l" defTabSz="914412" rtl="0" eaLnBrk="1" latinLnBrk="0" hangingPunct="1">
        <a:defRPr sz="1800" kern="1200">
          <a:solidFill>
            <a:schemeClr val="tx1"/>
          </a:solidFill>
          <a:latin typeface="+mn-lt"/>
          <a:ea typeface="+mn-ea"/>
          <a:cs typeface="+mn-cs"/>
        </a:defRPr>
      </a:lvl8pPr>
      <a:lvl9pPr marL="3657646" algn="l" defTabSz="91441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rendoid/JavaScriptTestCoverag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akatime.com/a-look-back-at-2018"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89ACF3-143C-DF41-84F1-B5318D726296}"/>
              </a:ext>
            </a:extLst>
          </p:cNvPr>
          <p:cNvSpPr>
            <a:spLocks noGrp="1"/>
          </p:cNvSpPr>
          <p:nvPr>
            <p:ph type="body" sz="quarter" idx="10"/>
          </p:nvPr>
        </p:nvSpPr>
        <p:spPr/>
        <p:txBody>
          <a:bodyPr/>
          <a:lstStyle/>
          <a:p>
            <a:r>
              <a:rPr lang="en-US" dirty="0"/>
              <a:t>April 26, 2019</a:t>
            </a:r>
          </a:p>
        </p:txBody>
      </p:sp>
      <p:sp>
        <p:nvSpPr>
          <p:cNvPr id="4" name="Text Placeholder 3">
            <a:extLst>
              <a:ext uri="{FF2B5EF4-FFF2-40B4-BE49-F238E27FC236}">
                <a16:creationId xmlns:a16="http://schemas.microsoft.com/office/drawing/2014/main" id="{E423697B-50F8-0E46-BFF6-A24B54D302C1}"/>
              </a:ext>
            </a:extLst>
          </p:cNvPr>
          <p:cNvSpPr>
            <a:spLocks noGrp="1"/>
          </p:cNvSpPr>
          <p:nvPr>
            <p:ph type="body" sz="half" idx="2"/>
          </p:nvPr>
        </p:nvSpPr>
        <p:spPr>
          <a:xfrm>
            <a:off x="1924543" y="2751506"/>
            <a:ext cx="8098346" cy="1931034"/>
          </a:xfrm>
        </p:spPr>
        <p:txBody>
          <a:bodyPr/>
          <a:lstStyle/>
          <a:p>
            <a:r>
              <a:rPr lang="en-US" sz="4800" dirty="0">
                <a:latin typeface="Avenir Roman" panose="02000503020000020003" pitchFamily="2" charset="0"/>
                <a:cs typeface="Century Gothic"/>
              </a:rPr>
              <a:t>JavaScript Test Coverage</a:t>
            </a:r>
            <a:br>
              <a:rPr lang="en-US" sz="4800" dirty="0">
                <a:latin typeface="Avenir Roman" panose="02000503020000020003" pitchFamily="2" charset="0"/>
                <a:cs typeface="Century Gothic"/>
              </a:rPr>
            </a:br>
            <a:r>
              <a:rPr lang="en-US" sz="3200" b="0" dirty="0">
                <a:latin typeface="Avenir Roman" panose="02000503020000020003" pitchFamily="2" charset="0"/>
                <a:cs typeface="Century Gothic"/>
              </a:rPr>
              <a:t>a warm blank on a rainy day </a:t>
            </a:r>
            <a:endParaRPr lang="en-US" b="0" dirty="0">
              <a:latin typeface="Avenir Roman" panose="02000503020000020003" pitchFamily="2" charset="0"/>
            </a:endParaRPr>
          </a:p>
        </p:txBody>
      </p:sp>
    </p:spTree>
    <p:extLst>
      <p:ext uri="{BB962C8B-B14F-4D97-AF65-F5344CB8AC3E}">
        <p14:creationId xmlns:p14="http://schemas.microsoft.com/office/powerpoint/2010/main" val="3472014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9CB7C-4E57-4362-AE28-82294B803545}"/>
              </a:ext>
            </a:extLst>
          </p:cNvPr>
          <p:cNvSpPr>
            <a:spLocks noGrp="1"/>
          </p:cNvSpPr>
          <p:nvPr>
            <p:ph type="body" sz="half" idx="2"/>
          </p:nvPr>
        </p:nvSpPr>
        <p:spPr>
          <a:xfrm>
            <a:off x="879578" y="2714502"/>
            <a:ext cx="5216421" cy="3582580"/>
          </a:xfrm>
        </p:spPr>
        <p:txBody>
          <a:bodyPr/>
          <a:lstStyle/>
          <a:p>
            <a:pPr marL="285750" indent="-285750">
              <a:buFont typeface="Arial" panose="020B0604020202020204" pitchFamily="34" charset="0"/>
              <a:buChar char="•"/>
            </a:pPr>
            <a:r>
              <a:rPr lang="en-US" sz="2000" dirty="0"/>
              <a:t>Created a new application</a:t>
            </a:r>
          </a:p>
          <a:p>
            <a:pPr marL="285750" indent="-285750">
              <a:buFont typeface="Arial" panose="020B0604020202020204" pitchFamily="34" charset="0"/>
              <a:buChar char="•"/>
            </a:pPr>
            <a:r>
              <a:rPr lang="en-US" sz="2000" dirty="0"/>
              <a:t>Added libraries</a:t>
            </a:r>
          </a:p>
          <a:p>
            <a:pPr marL="285750" indent="-285750">
              <a:buFont typeface="Arial" panose="020B0604020202020204" pitchFamily="34" charset="0"/>
              <a:buChar char="•"/>
            </a:pPr>
            <a:r>
              <a:rPr lang="en-US" sz="2000" dirty="0"/>
              <a:t>Registered scripts</a:t>
            </a:r>
          </a:p>
          <a:p>
            <a:pPr marL="285750" indent="-285750">
              <a:buFont typeface="Arial" panose="020B0604020202020204" pitchFamily="34" charset="0"/>
              <a:buChar char="•"/>
            </a:pPr>
            <a:r>
              <a:rPr lang="en-US" sz="2000" dirty="0"/>
              <a:t>Deployed to Git</a:t>
            </a:r>
          </a:p>
          <a:p>
            <a:pPr marL="285750" indent="-285750">
              <a:buFont typeface="Arial" panose="020B0604020202020204" pitchFamily="34" charset="0"/>
              <a:buChar char="•"/>
            </a:pPr>
            <a:r>
              <a:rPr lang="en-US" sz="2000" dirty="0"/>
              <a:t>Setup Travis CI</a:t>
            </a:r>
          </a:p>
          <a:p>
            <a:pPr marL="285750" indent="-285750">
              <a:buFont typeface="Arial" panose="020B0604020202020204" pitchFamily="34" charset="0"/>
              <a:buChar char="•"/>
            </a:pPr>
            <a:r>
              <a:rPr lang="en-US" sz="2000" dirty="0"/>
              <a:t>Setup CoverAlls.io</a:t>
            </a:r>
          </a:p>
          <a:p>
            <a:pPr marL="285750" indent="-285750">
              <a:buFont typeface="Arial" panose="020B0604020202020204" pitchFamily="34" charset="0"/>
              <a:buChar char="•"/>
            </a:pPr>
            <a:r>
              <a:rPr lang="en-US" sz="2000" dirty="0"/>
              <a:t>Added badges to our README</a:t>
            </a:r>
          </a:p>
        </p:txBody>
      </p:sp>
      <p:sp>
        <p:nvSpPr>
          <p:cNvPr id="3" name="Title 2">
            <a:extLst>
              <a:ext uri="{FF2B5EF4-FFF2-40B4-BE49-F238E27FC236}">
                <a16:creationId xmlns:a16="http://schemas.microsoft.com/office/drawing/2014/main" id="{089CCB5F-7CEC-4BAB-AD4C-60B3D6E0A83C}"/>
              </a:ext>
            </a:extLst>
          </p:cNvPr>
          <p:cNvSpPr>
            <a:spLocks noGrp="1"/>
          </p:cNvSpPr>
          <p:nvPr>
            <p:ph type="title"/>
          </p:nvPr>
        </p:nvSpPr>
        <p:spPr/>
        <p:txBody>
          <a:bodyPr/>
          <a:lstStyle/>
          <a:p>
            <a:r>
              <a:rPr lang="en-US" dirty="0"/>
              <a:t>Review</a:t>
            </a:r>
          </a:p>
        </p:txBody>
      </p:sp>
      <p:sp>
        <p:nvSpPr>
          <p:cNvPr id="4" name="Text Placeholder 3">
            <a:extLst>
              <a:ext uri="{FF2B5EF4-FFF2-40B4-BE49-F238E27FC236}">
                <a16:creationId xmlns:a16="http://schemas.microsoft.com/office/drawing/2014/main" id="{75689E40-574F-464A-8A6F-2E808BE9BC4D}"/>
              </a:ext>
            </a:extLst>
          </p:cNvPr>
          <p:cNvSpPr>
            <a:spLocks noGrp="1"/>
          </p:cNvSpPr>
          <p:nvPr>
            <p:ph type="body" sz="quarter" idx="10"/>
          </p:nvPr>
        </p:nvSpPr>
        <p:spPr/>
        <p:txBody>
          <a:bodyPr/>
          <a:lstStyle/>
          <a:p>
            <a:r>
              <a:rPr lang="en-US" dirty="0"/>
              <a:t>Code</a:t>
            </a:r>
          </a:p>
        </p:txBody>
      </p:sp>
      <p:pic>
        <p:nvPicPr>
          <p:cNvPr id="5" name="Picture 4">
            <a:extLst>
              <a:ext uri="{FF2B5EF4-FFF2-40B4-BE49-F238E27FC236}">
                <a16:creationId xmlns:a16="http://schemas.microsoft.com/office/drawing/2014/main" id="{4F5FB819-0F2E-4691-866F-505F614B1104}"/>
              </a:ext>
            </a:extLst>
          </p:cNvPr>
          <p:cNvPicPr>
            <a:picLocks noChangeAspect="1"/>
          </p:cNvPicPr>
          <p:nvPr/>
        </p:nvPicPr>
        <p:blipFill>
          <a:blip r:embed="rId3"/>
          <a:stretch>
            <a:fillRect/>
          </a:stretch>
        </p:blipFill>
        <p:spPr>
          <a:xfrm>
            <a:off x="6088698" y="2189546"/>
            <a:ext cx="4092295" cy="4107536"/>
          </a:xfrm>
          <a:prstGeom prst="rect">
            <a:avLst/>
          </a:prstGeom>
        </p:spPr>
      </p:pic>
    </p:spTree>
    <p:extLst>
      <p:ext uri="{BB962C8B-B14F-4D97-AF65-F5344CB8AC3E}">
        <p14:creationId xmlns:p14="http://schemas.microsoft.com/office/powerpoint/2010/main" val="37162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0D0CA-496E-364B-8B15-B6C83B4F3F5C}"/>
              </a:ext>
            </a:extLst>
          </p:cNvPr>
          <p:cNvSpPr>
            <a:spLocks noGrp="1"/>
          </p:cNvSpPr>
          <p:nvPr>
            <p:ph type="body" sz="half" idx="10"/>
          </p:nvPr>
        </p:nvSpPr>
        <p:spPr/>
        <p:txBody>
          <a:bodyPr/>
          <a:lstStyle/>
          <a:p>
            <a:r>
              <a:rPr lang="en-US" dirty="0"/>
              <a:t>Who benefits from test coverage? </a:t>
            </a:r>
            <a:br>
              <a:rPr lang="en-US" dirty="0"/>
            </a:br>
            <a:r>
              <a:rPr lang="en-US" dirty="0"/>
              <a:t>(even if they don’t care)</a:t>
            </a:r>
          </a:p>
        </p:txBody>
      </p:sp>
    </p:spTree>
    <p:extLst>
      <p:ext uri="{BB962C8B-B14F-4D97-AF65-F5344CB8AC3E}">
        <p14:creationId xmlns:p14="http://schemas.microsoft.com/office/powerpoint/2010/main" val="2466738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A5827-40E2-4B5E-A5D3-CABCA6D6AC1B}"/>
              </a:ext>
            </a:extLst>
          </p:cNvPr>
          <p:cNvSpPr>
            <a:spLocks noGrp="1"/>
          </p:cNvSpPr>
          <p:nvPr>
            <p:ph type="body" sz="half" idx="2"/>
          </p:nvPr>
        </p:nvSpPr>
        <p:spPr/>
        <p:txBody>
          <a:bodyPr/>
          <a:lstStyle/>
          <a:p>
            <a:r>
              <a:rPr lang="en-US" dirty="0"/>
              <a:t>Owner</a:t>
            </a:r>
          </a:p>
        </p:txBody>
      </p:sp>
      <p:pic>
        <p:nvPicPr>
          <p:cNvPr id="8" name="Picture 7">
            <a:extLst>
              <a:ext uri="{FF2B5EF4-FFF2-40B4-BE49-F238E27FC236}">
                <a16:creationId xmlns:a16="http://schemas.microsoft.com/office/drawing/2014/main" id="{03553B5A-7976-4B23-9A49-A88DB6AC88C8}"/>
              </a:ext>
            </a:extLst>
          </p:cNvPr>
          <p:cNvPicPr>
            <a:picLocks noChangeAspect="1"/>
          </p:cNvPicPr>
          <p:nvPr/>
        </p:nvPicPr>
        <p:blipFill>
          <a:blip r:embed="rId3"/>
          <a:stretch>
            <a:fillRect/>
          </a:stretch>
        </p:blipFill>
        <p:spPr>
          <a:xfrm>
            <a:off x="1492850" y="3172972"/>
            <a:ext cx="2073998" cy="2078081"/>
          </a:xfrm>
          <a:prstGeom prst="rect">
            <a:avLst/>
          </a:prstGeom>
        </p:spPr>
      </p:pic>
      <p:sp>
        <p:nvSpPr>
          <p:cNvPr id="4" name="Text Placeholder 3">
            <a:extLst>
              <a:ext uri="{FF2B5EF4-FFF2-40B4-BE49-F238E27FC236}">
                <a16:creationId xmlns:a16="http://schemas.microsoft.com/office/drawing/2014/main" id="{01C9F1C7-50BF-4E19-B33C-AC7FFA02940B}"/>
              </a:ext>
            </a:extLst>
          </p:cNvPr>
          <p:cNvSpPr>
            <a:spLocks noGrp="1"/>
          </p:cNvSpPr>
          <p:nvPr>
            <p:ph type="body" sz="half" idx="11"/>
          </p:nvPr>
        </p:nvSpPr>
        <p:spPr/>
        <p:txBody>
          <a:bodyPr/>
          <a:lstStyle/>
          <a:p>
            <a:r>
              <a:rPr lang="en-US" dirty="0"/>
              <a:t>Tester</a:t>
            </a:r>
          </a:p>
        </p:txBody>
      </p:sp>
      <p:sp>
        <p:nvSpPr>
          <p:cNvPr id="6" name="Text Placeholder 5">
            <a:extLst>
              <a:ext uri="{FF2B5EF4-FFF2-40B4-BE49-F238E27FC236}">
                <a16:creationId xmlns:a16="http://schemas.microsoft.com/office/drawing/2014/main" id="{0E06EF4D-F8A8-4FD3-A6A1-5E2C1F8D64B4}"/>
              </a:ext>
            </a:extLst>
          </p:cNvPr>
          <p:cNvSpPr>
            <a:spLocks noGrp="1"/>
          </p:cNvSpPr>
          <p:nvPr>
            <p:ph type="body" sz="half" idx="13"/>
          </p:nvPr>
        </p:nvSpPr>
        <p:spPr/>
        <p:txBody>
          <a:bodyPr/>
          <a:lstStyle/>
          <a:p>
            <a:r>
              <a:rPr lang="en-US" dirty="0"/>
              <a:t>Developer</a:t>
            </a:r>
          </a:p>
        </p:txBody>
      </p:sp>
      <p:pic>
        <p:nvPicPr>
          <p:cNvPr id="9" name="Picture 8">
            <a:extLst>
              <a:ext uri="{FF2B5EF4-FFF2-40B4-BE49-F238E27FC236}">
                <a16:creationId xmlns:a16="http://schemas.microsoft.com/office/drawing/2014/main" id="{A29A6F7B-A4CE-4DDE-A981-E3EF5DFC8CD3}"/>
              </a:ext>
            </a:extLst>
          </p:cNvPr>
          <p:cNvPicPr>
            <a:picLocks noChangeAspect="1"/>
          </p:cNvPicPr>
          <p:nvPr/>
        </p:nvPicPr>
        <p:blipFill>
          <a:blip r:embed="rId4"/>
          <a:stretch>
            <a:fillRect/>
          </a:stretch>
        </p:blipFill>
        <p:spPr>
          <a:xfrm>
            <a:off x="5045392" y="3172972"/>
            <a:ext cx="2101216" cy="1927041"/>
          </a:xfrm>
          <a:prstGeom prst="rect">
            <a:avLst/>
          </a:prstGeom>
        </p:spPr>
      </p:pic>
      <p:pic>
        <p:nvPicPr>
          <p:cNvPr id="10" name="Picture 9">
            <a:extLst>
              <a:ext uri="{FF2B5EF4-FFF2-40B4-BE49-F238E27FC236}">
                <a16:creationId xmlns:a16="http://schemas.microsoft.com/office/drawing/2014/main" id="{C2D11BD5-7F34-4DA9-93AC-7EC6B02201B7}"/>
              </a:ext>
            </a:extLst>
          </p:cNvPr>
          <p:cNvPicPr>
            <a:picLocks noChangeAspect="1"/>
          </p:cNvPicPr>
          <p:nvPr/>
        </p:nvPicPr>
        <p:blipFill>
          <a:blip r:embed="rId5"/>
          <a:stretch>
            <a:fillRect/>
          </a:stretch>
        </p:blipFill>
        <p:spPr>
          <a:xfrm>
            <a:off x="8576384" y="3175242"/>
            <a:ext cx="2303270" cy="1924771"/>
          </a:xfrm>
          <a:prstGeom prst="rect">
            <a:avLst/>
          </a:prstGeom>
        </p:spPr>
      </p:pic>
    </p:spTree>
    <p:extLst>
      <p:ext uri="{BB962C8B-B14F-4D97-AF65-F5344CB8AC3E}">
        <p14:creationId xmlns:p14="http://schemas.microsoft.com/office/powerpoint/2010/main" val="256788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CAF7BF-5600-413B-802D-F5069E2A9207}"/>
              </a:ext>
            </a:extLst>
          </p:cNvPr>
          <p:cNvSpPr>
            <a:spLocks noGrp="1"/>
          </p:cNvSpPr>
          <p:nvPr>
            <p:ph type="body" sz="half" idx="2"/>
          </p:nvPr>
        </p:nvSpPr>
        <p:spPr/>
        <p:txBody>
          <a:bodyPr/>
          <a:lstStyle/>
          <a:p>
            <a:r>
              <a:rPr lang="en-US" dirty="0"/>
              <a:t>Why do I care so much about this test coverage crap anyway?</a:t>
            </a:r>
          </a:p>
        </p:txBody>
      </p:sp>
    </p:spTree>
    <p:extLst>
      <p:ext uri="{BB962C8B-B14F-4D97-AF65-F5344CB8AC3E}">
        <p14:creationId xmlns:p14="http://schemas.microsoft.com/office/powerpoint/2010/main" val="428474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3C59CC-2C4A-4CD1-B735-80C8E891E242}"/>
              </a:ext>
            </a:extLst>
          </p:cNvPr>
          <p:cNvSpPr>
            <a:spLocks noGrp="1"/>
          </p:cNvSpPr>
          <p:nvPr>
            <p:ph type="body" sz="quarter" idx="10"/>
          </p:nvPr>
        </p:nvSpPr>
        <p:spPr/>
        <p:txBody>
          <a:bodyPr/>
          <a:lstStyle/>
          <a:p>
            <a:r>
              <a:rPr lang="en-US" dirty="0"/>
              <a:t>Why do I care so much about test coverage?</a:t>
            </a:r>
          </a:p>
        </p:txBody>
      </p:sp>
      <p:sp>
        <p:nvSpPr>
          <p:cNvPr id="3" name="Text Placeholder 2">
            <a:extLst>
              <a:ext uri="{FF2B5EF4-FFF2-40B4-BE49-F238E27FC236}">
                <a16:creationId xmlns:a16="http://schemas.microsoft.com/office/drawing/2014/main" id="{859918A9-B01E-4F17-A0FE-96FD49F1E728}"/>
              </a:ext>
            </a:extLst>
          </p:cNvPr>
          <p:cNvSpPr>
            <a:spLocks noGrp="1"/>
          </p:cNvSpPr>
          <p:nvPr>
            <p:ph type="body" sz="half" idx="2"/>
          </p:nvPr>
        </p:nvSpPr>
        <p:spPr>
          <a:xfrm>
            <a:off x="8389566" y="1170432"/>
            <a:ext cx="3351330" cy="4937760"/>
          </a:xfrm>
        </p:spPr>
        <p:txBody>
          <a:bodyPr/>
          <a:lstStyle/>
          <a:p>
            <a:pPr marL="285750" indent="-285750">
              <a:buFont typeface="Arial" panose="020B0604020202020204" pitchFamily="34" charset="0"/>
              <a:buChar char="•"/>
            </a:pPr>
            <a:r>
              <a:rPr lang="en-US" sz="2000" b="1" dirty="0">
                <a:solidFill>
                  <a:schemeClr val="accent5"/>
                </a:solidFill>
                <a:latin typeface="+mn-lt"/>
              </a:rPr>
              <a:t>Family</a:t>
            </a:r>
          </a:p>
          <a:p>
            <a:pPr marL="285750" indent="-285750">
              <a:buFont typeface="Arial" panose="020B0604020202020204" pitchFamily="34" charset="0"/>
              <a:buChar char="•"/>
            </a:pPr>
            <a:r>
              <a:rPr lang="en-US" sz="2000" b="1" dirty="0">
                <a:solidFill>
                  <a:schemeClr val="accent5"/>
                </a:solidFill>
                <a:latin typeface="+mn-lt"/>
              </a:rPr>
              <a:t>Stress (I’m lazy)</a:t>
            </a:r>
          </a:p>
          <a:p>
            <a:pPr marL="285750" indent="-285750">
              <a:buFont typeface="Arial" panose="020B0604020202020204" pitchFamily="34" charset="0"/>
              <a:buChar char="•"/>
            </a:pPr>
            <a:r>
              <a:rPr lang="en-US" sz="2000" b="1" dirty="0">
                <a:solidFill>
                  <a:schemeClr val="accent5"/>
                </a:solidFill>
                <a:latin typeface="+mn-lt"/>
              </a:rPr>
              <a:t>Larger Teams</a:t>
            </a:r>
          </a:p>
          <a:p>
            <a:pPr marL="285750" indent="-285750">
              <a:buFont typeface="Arial" panose="020B0604020202020204" pitchFamily="34" charset="0"/>
              <a:buChar char="•"/>
            </a:pPr>
            <a:r>
              <a:rPr lang="en-US" sz="2000" b="1" dirty="0">
                <a:solidFill>
                  <a:schemeClr val="accent5"/>
                </a:solidFill>
                <a:latin typeface="+mn-lt"/>
              </a:rPr>
              <a:t>Larger deployments</a:t>
            </a:r>
          </a:p>
          <a:p>
            <a:pPr marL="285750" indent="-285750">
              <a:buFont typeface="Arial" panose="020B0604020202020204" pitchFamily="34" charset="0"/>
              <a:buChar char="•"/>
            </a:pPr>
            <a:r>
              <a:rPr lang="en-US" sz="2000" b="1" dirty="0">
                <a:solidFill>
                  <a:schemeClr val="accent5"/>
                </a:solidFill>
                <a:latin typeface="+mn-lt"/>
              </a:rPr>
              <a:t>International, less timely deployments</a:t>
            </a:r>
          </a:p>
          <a:p>
            <a:pPr marL="285750" indent="-285750">
              <a:buFont typeface="Arial" panose="020B0604020202020204" pitchFamily="34" charset="0"/>
              <a:buChar char="•"/>
            </a:pPr>
            <a:r>
              <a:rPr lang="en-US" sz="2000" b="1" dirty="0">
                <a:solidFill>
                  <a:schemeClr val="accent5"/>
                </a:solidFill>
                <a:latin typeface="+mn-lt"/>
              </a:rPr>
              <a:t>Micro Services</a:t>
            </a:r>
          </a:p>
          <a:p>
            <a:pPr marL="285750" indent="-285750">
              <a:buFont typeface="Arial" panose="020B0604020202020204" pitchFamily="34" charset="0"/>
              <a:buChar char="•"/>
            </a:pPr>
            <a:r>
              <a:rPr lang="en-US" sz="2000" b="1" dirty="0">
                <a:solidFill>
                  <a:schemeClr val="accent5"/>
                </a:solidFill>
                <a:latin typeface="+mn-lt"/>
              </a:rPr>
              <a:t>Load balancing only means it breaks twice</a:t>
            </a:r>
          </a:p>
        </p:txBody>
      </p:sp>
      <p:sp>
        <p:nvSpPr>
          <p:cNvPr id="4" name="Text Placeholder 3">
            <a:extLst>
              <a:ext uri="{FF2B5EF4-FFF2-40B4-BE49-F238E27FC236}">
                <a16:creationId xmlns:a16="http://schemas.microsoft.com/office/drawing/2014/main" id="{07FE12ED-B0E8-49E8-923B-FED9C675A235}"/>
              </a:ext>
            </a:extLst>
          </p:cNvPr>
          <p:cNvSpPr>
            <a:spLocks noGrp="1"/>
          </p:cNvSpPr>
          <p:nvPr>
            <p:ph type="body" sz="half" idx="11"/>
          </p:nvPr>
        </p:nvSpPr>
        <p:spPr/>
        <p:txBody>
          <a:bodyPr/>
          <a:lstStyle/>
          <a:p>
            <a:r>
              <a:rPr lang="en-US" dirty="0"/>
              <a:t> I think that computers and technology help me lead a more fulfilling life and make best use of my time.</a:t>
            </a:r>
          </a:p>
        </p:txBody>
      </p:sp>
    </p:spTree>
    <p:extLst>
      <p:ext uri="{BB962C8B-B14F-4D97-AF65-F5344CB8AC3E}">
        <p14:creationId xmlns:p14="http://schemas.microsoft.com/office/powerpoint/2010/main" val="3607950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BBA7332E-EDC0-46BC-927E-5E065E22C78C}"/>
              </a:ext>
            </a:extLst>
          </p:cNvPr>
          <p:cNvPicPr>
            <a:picLocks noChangeAspect="1"/>
          </p:cNvPicPr>
          <p:nvPr/>
        </p:nvPicPr>
        <p:blipFill>
          <a:blip r:embed="rId3"/>
          <a:stretch>
            <a:fillRect/>
          </a:stretch>
        </p:blipFill>
        <p:spPr>
          <a:xfrm>
            <a:off x="3802238" y="1962912"/>
            <a:ext cx="8255650" cy="3950208"/>
          </a:xfrm>
          <a:prstGeom prst="rect">
            <a:avLst/>
          </a:prstGeom>
        </p:spPr>
      </p:pic>
      <p:sp>
        <p:nvSpPr>
          <p:cNvPr id="3" name="TextBox 2">
            <a:extLst>
              <a:ext uri="{FF2B5EF4-FFF2-40B4-BE49-F238E27FC236}">
                <a16:creationId xmlns:a16="http://schemas.microsoft.com/office/drawing/2014/main" id="{496AA91D-C2E1-459B-862A-26469252A72A}"/>
              </a:ext>
            </a:extLst>
          </p:cNvPr>
          <p:cNvSpPr txBox="1"/>
          <p:nvPr/>
        </p:nvSpPr>
        <p:spPr>
          <a:xfrm>
            <a:off x="4620768" y="512064"/>
            <a:ext cx="6010656" cy="830997"/>
          </a:xfrm>
          <a:prstGeom prst="rect">
            <a:avLst/>
          </a:prstGeom>
          <a:noFill/>
        </p:spPr>
        <p:txBody>
          <a:bodyPr wrap="square" rtlCol="0">
            <a:spAutoFit/>
          </a:bodyPr>
          <a:lstStyle/>
          <a:p>
            <a:pPr algn="ctr"/>
            <a:r>
              <a:rPr lang="en-US" sz="4800" b="1" dirty="0">
                <a:solidFill>
                  <a:schemeClr val="accent5"/>
                </a:solidFill>
                <a:latin typeface="+mj-lt"/>
              </a:rPr>
              <a:t>Evaluations</a:t>
            </a:r>
          </a:p>
        </p:txBody>
      </p:sp>
    </p:spTree>
    <p:extLst>
      <p:ext uri="{BB962C8B-B14F-4D97-AF65-F5344CB8AC3E}">
        <p14:creationId xmlns:p14="http://schemas.microsoft.com/office/powerpoint/2010/main" val="130401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5BB4B2-03B5-49FF-A50B-7CD12811A87B}"/>
              </a:ext>
            </a:extLst>
          </p:cNvPr>
          <p:cNvSpPr>
            <a:spLocks noGrp="1"/>
          </p:cNvSpPr>
          <p:nvPr>
            <p:ph type="body" sz="half" idx="2"/>
          </p:nvPr>
        </p:nvSpPr>
        <p:spPr/>
        <p:txBody>
          <a:bodyPr/>
          <a:lstStyle/>
          <a:p>
            <a:r>
              <a:rPr lang="en-US" dirty="0"/>
              <a:t>Thank you.</a:t>
            </a:r>
          </a:p>
        </p:txBody>
      </p:sp>
    </p:spTree>
    <p:extLst>
      <p:ext uri="{BB962C8B-B14F-4D97-AF65-F5344CB8AC3E}">
        <p14:creationId xmlns:p14="http://schemas.microsoft.com/office/powerpoint/2010/main" val="225303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ECEF4D0-6BBF-3C46-8609-702137B22A52}"/>
              </a:ext>
            </a:extLst>
          </p:cNvPr>
          <p:cNvSpPr>
            <a:spLocks noGrp="1"/>
          </p:cNvSpPr>
          <p:nvPr>
            <p:ph sz="half" idx="1"/>
          </p:nvPr>
        </p:nvSpPr>
        <p:spPr/>
        <p:txBody>
          <a:bodyPr/>
          <a:lstStyle/>
          <a:p>
            <a:pPr lvl="1"/>
            <a:r>
              <a:rPr lang="en-US" sz="3600" dirty="0">
                <a:solidFill>
                  <a:schemeClr val="tx1">
                    <a:lumMod val="65000"/>
                    <a:lumOff val="35000"/>
                  </a:schemeClr>
                </a:solidFill>
                <a:latin typeface="+mn-lt"/>
              </a:rPr>
              <a:t>@</a:t>
            </a:r>
            <a:r>
              <a:rPr lang="en-US" sz="3600" dirty="0" err="1">
                <a:solidFill>
                  <a:schemeClr val="tx1">
                    <a:lumMod val="65000"/>
                    <a:lumOff val="35000"/>
                  </a:schemeClr>
                </a:solidFill>
                <a:latin typeface="+mn-lt"/>
              </a:rPr>
              <a:t>trendoid</a:t>
            </a:r>
            <a:r>
              <a:rPr lang="en-US" sz="3600" dirty="0">
                <a:solidFill>
                  <a:schemeClr val="tx1">
                    <a:lumMod val="65000"/>
                    <a:lumOff val="35000"/>
                  </a:schemeClr>
                </a:solidFill>
                <a:latin typeface="+mn-lt"/>
              </a:rPr>
              <a:t> on Twitter, LinkedIn, etc.</a:t>
            </a:r>
          </a:p>
          <a:p>
            <a:pPr lvl="1"/>
            <a:r>
              <a:rPr lang="en-US" sz="3600" dirty="0">
                <a:solidFill>
                  <a:schemeClr val="tx1">
                    <a:lumMod val="65000"/>
                    <a:lumOff val="35000"/>
                  </a:schemeClr>
                </a:solidFill>
                <a:latin typeface="+mn-lt"/>
              </a:rPr>
              <a:t>trendoid@gmail.com</a:t>
            </a:r>
          </a:p>
          <a:p>
            <a:pPr lvl="1"/>
            <a:r>
              <a:rPr lang="en-US" sz="3600" dirty="0">
                <a:solidFill>
                  <a:schemeClr val="tx1">
                    <a:lumMod val="65000"/>
                    <a:lumOff val="35000"/>
                  </a:schemeClr>
                </a:solidFill>
              </a:rPr>
              <a:t>Solutions Architect at Barefoot Proximity</a:t>
            </a: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hlinkClick r:id="rId3"/>
              </a:rPr>
              <a:t>https://github.com/trendoid/JavaScriptTestCoverage</a:t>
            </a:r>
            <a:endParaRPr lang="en-US" sz="3600" dirty="0">
              <a:solidFill>
                <a:schemeClr val="tx1">
                  <a:lumMod val="65000"/>
                  <a:lumOff val="35000"/>
                </a:schemeClr>
              </a:solidFill>
              <a:latin typeface="+mn-lt"/>
            </a:endParaRPr>
          </a:p>
        </p:txBody>
      </p:sp>
      <p:sp>
        <p:nvSpPr>
          <p:cNvPr id="7" name="Title 6">
            <a:extLst>
              <a:ext uri="{FF2B5EF4-FFF2-40B4-BE49-F238E27FC236}">
                <a16:creationId xmlns:a16="http://schemas.microsoft.com/office/drawing/2014/main" id="{6B1F3745-B831-6F44-B408-DB039DFF9671}"/>
              </a:ext>
            </a:extLst>
          </p:cNvPr>
          <p:cNvSpPr>
            <a:spLocks noGrp="1"/>
          </p:cNvSpPr>
          <p:nvPr>
            <p:ph type="title"/>
          </p:nvPr>
        </p:nvSpPr>
        <p:spPr/>
        <p:txBody>
          <a:bodyPr/>
          <a:lstStyle/>
          <a:p>
            <a:r>
              <a:rPr lang="en-US" dirty="0"/>
              <a:t>Aaron Stanley King</a:t>
            </a:r>
          </a:p>
        </p:txBody>
      </p:sp>
    </p:spTree>
    <p:extLst>
      <p:ext uri="{BB962C8B-B14F-4D97-AF65-F5344CB8AC3E}">
        <p14:creationId xmlns:p14="http://schemas.microsoft.com/office/powerpoint/2010/main" val="418223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ECEF4D0-6BBF-3C46-8609-702137B22A52}"/>
              </a:ext>
            </a:extLst>
          </p:cNvPr>
          <p:cNvSpPr>
            <a:spLocks noGrp="1"/>
          </p:cNvSpPr>
          <p:nvPr>
            <p:ph sz="half" idx="1"/>
          </p:nvPr>
        </p:nvSpPr>
        <p:spPr/>
        <p:txBody>
          <a:bodyPr/>
          <a:lstStyle/>
          <a:p>
            <a:pPr lvl="1"/>
            <a:r>
              <a:rPr lang="en-US" sz="3600" dirty="0">
                <a:solidFill>
                  <a:schemeClr val="tx1">
                    <a:lumMod val="65000"/>
                    <a:lumOff val="35000"/>
                  </a:schemeClr>
                </a:solidFill>
                <a:latin typeface="+mn-lt"/>
              </a:rPr>
              <a:t>@</a:t>
            </a:r>
            <a:r>
              <a:rPr lang="en-US" sz="3600" dirty="0" err="1">
                <a:solidFill>
                  <a:schemeClr val="tx1">
                    <a:lumMod val="65000"/>
                    <a:lumOff val="35000"/>
                  </a:schemeClr>
                </a:solidFill>
                <a:latin typeface="+mn-lt"/>
              </a:rPr>
              <a:t>trendoid</a:t>
            </a:r>
            <a:r>
              <a:rPr lang="en-US" sz="3600" dirty="0">
                <a:solidFill>
                  <a:schemeClr val="tx1">
                    <a:lumMod val="65000"/>
                    <a:lumOff val="35000"/>
                  </a:schemeClr>
                </a:solidFill>
                <a:latin typeface="+mn-lt"/>
              </a:rPr>
              <a:t> on Twitter, LinkedIn, etc.</a:t>
            </a:r>
          </a:p>
          <a:p>
            <a:pPr lvl="1"/>
            <a:r>
              <a:rPr lang="en-US" sz="3600" dirty="0">
                <a:solidFill>
                  <a:schemeClr val="tx1">
                    <a:lumMod val="65000"/>
                    <a:lumOff val="35000"/>
                  </a:schemeClr>
                </a:solidFill>
                <a:latin typeface="+mn-lt"/>
              </a:rPr>
              <a:t>trendoid@gmail.com</a:t>
            </a:r>
          </a:p>
          <a:p>
            <a:pPr lvl="1"/>
            <a:r>
              <a:rPr lang="en-US" sz="3600" dirty="0">
                <a:solidFill>
                  <a:schemeClr val="tx1">
                    <a:lumMod val="65000"/>
                    <a:lumOff val="35000"/>
                  </a:schemeClr>
                </a:solidFill>
              </a:rPr>
              <a:t>Solutions Architect at Barefoot Proximity</a:t>
            </a: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latin typeface="+mn-lt"/>
              </a:rPr>
              <a:t>I work with a team to design world class web experiences for global brands. My role as a full-stack developer is to help architect the technical aspects of the projects and bring them to life.</a:t>
            </a:r>
          </a:p>
        </p:txBody>
      </p:sp>
      <p:sp>
        <p:nvSpPr>
          <p:cNvPr id="7" name="Title 6">
            <a:extLst>
              <a:ext uri="{FF2B5EF4-FFF2-40B4-BE49-F238E27FC236}">
                <a16:creationId xmlns:a16="http://schemas.microsoft.com/office/drawing/2014/main" id="{6B1F3745-B831-6F44-B408-DB039DFF9671}"/>
              </a:ext>
            </a:extLst>
          </p:cNvPr>
          <p:cNvSpPr>
            <a:spLocks noGrp="1"/>
          </p:cNvSpPr>
          <p:nvPr>
            <p:ph type="title"/>
          </p:nvPr>
        </p:nvSpPr>
        <p:spPr/>
        <p:txBody>
          <a:bodyPr/>
          <a:lstStyle/>
          <a:p>
            <a:r>
              <a:rPr lang="en-US" dirty="0"/>
              <a:t>Aaron Stanley King</a:t>
            </a:r>
          </a:p>
        </p:txBody>
      </p:sp>
    </p:spTree>
    <p:extLst>
      <p:ext uri="{BB962C8B-B14F-4D97-AF65-F5344CB8AC3E}">
        <p14:creationId xmlns:p14="http://schemas.microsoft.com/office/powerpoint/2010/main" val="312448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E2A3-06AF-475E-B664-D6F79F3A3393}"/>
              </a:ext>
            </a:extLst>
          </p:cNvPr>
          <p:cNvSpPr>
            <a:spLocks noGrp="1"/>
          </p:cNvSpPr>
          <p:nvPr>
            <p:ph type="title"/>
          </p:nvPr>
        </p:nvSpPr>
        <p:spPr/>
        <p:txBody>
          <a:bodyPr/>
          <a:lstStyle/>
          <a:p>
            <a:r>
              <a:rPr lang="en-US" dirty="0"/>
              <a:t>Agenda   </a:t>
            </a:r>
            <a:r>
              <a:rPr lang="en-US" sz="3200" dirty="0">
                <a:latin typeface="+mj-lt"/>
              </a:rPr>
              <a:t>trying to stay hidden under the blanket</a:t>
            </a:r>
            <a:endParaRPr lang="en-US" dirty="0">
              <a:latin typeface="+mj-lt"/>
            </a:endParaRPr>
          </a:p>
        </p:txBody>
      </p:sp>
      <p:sp>
        <p:nvSpPr>
          <p:cNvPr id="3" name="Text Placeholder 2">
            <a:extLst>
              <a:ext uri="{FF2B5EF4-FFF2-40B4-BE49-F238E27FC236}">
                <a16:creationId xmlns:a16="http://schemas.microsoft.com/office/drawing/2014/main" id="{1C654685-9874-4E51-97F1-8C2A57FBBE3D}"/>
              </a:ext>
            </a:extLst>
          </p:cNvPr>
          <p:cNvSpPr>
            <a:spLocks noGrp="1"/>
          </p:cNvSpPr>
          <p:nvPr>
            <p:ph type="body" sz="half" idx="2"/>
          </p:nvPr>
        </p:nvSpPr>
        <p:spPr/>
        <p:txBody>
          <a:bodyPr/>
          <a:lstStyle/>
          <a:p>
            <a:r>
              <a:rPr lang="en-US" dirty="0"/>
              <a:t>What is test coverage?</a:t>
            </a:r>
          </a:p>
        </p:txBody>
      </p:sp>
      <p:sp>
        <p:nvSpPr>
          <p:cNvPr id="4" name="Text Placeholder 3">
            <a:extLst>
              <a:ext uri="{FF2B5EF4-FFF2-40B4-BE49-F238E27FC236}">
                <a16:creationId xmlns:a16="http://schemas.microsoft.com/office/drawing/2014/main" id="{189A1FA8-E4D0-4218-8934-87DC7A96C683}"/>
              </a:ext>
            </a:extLst>
          </p:cNvPr>
          <p:cNvSpPr>
            <a:spLocks noGrp="1"/>
          </p:cNvSpPr>
          <p:nvPr>
            <p:ph type="body" sz="half" idx="10"/>
          </p:nvPr>
        </p:nvSpPr>
        <p:spPr/>
        <p:txBody>
          <a:bodyPr/>
          <a:lstStyle/>
          <a:p>
            <a:r>
              <a:rPr lang="en-US" dirty="0"/>
              <a:t>Where do we need coverage?</a:t>
            </a:r>
          </a:p>
        </p:txBody>
      </p:sp>
      <p:sp>
        <p:nvSpPr>
          <p:cNvPr id="5" name="Text Placeholder 4">
            <a:extLst>
              <a:ext uri="{FF2B5EF4-FFF2-40B4-BE49-F238E27FC236}">
                <a16:creationId xmlns:a16="http://schemas.microsoft.com/office/drawing/2014/main" id="{638D4140-B4E7-4DF6-80BA-4406CCD06F77}"/>
              </a:ext>
            </a:extLst>
          </p:cNvPr>
          <p:cNvSpPr>
            <a:spLocks noGrp="1"/>
          </p:cNvSpPr>
          <p:nvPr>
            <p:ph type="body" sz="half" idx="11"/>
          </p:nvPr>
        </p:nvSpPr>
        <p:spPr/>
        <p:txBody>
          <a:bodyPr/>
          <a:lstStyle/>
          <a:p>
            <a:r>
              <a:rPr lang="en-US" dirty="0"/>
              <a:t>Who benefits from test coverage?</a:t>
            </a:r>
          </a:p>
        </p:txBody>
      </p:sp>
      <p:sp>
        <p:nvSpPr>
          <p:cNvPr id="6" name="Text Placeholder 5">
            <a:extLst>
              <a:ext uri="{FF2B5EF4-FFF2-40B4-BE49-F238E27FC236}">
                <a16:creationId xmlns:a16="http://schemas.microsoft.com/office/drawing/2014/main" id="{E6F58E18-37E1-45C2-A989-A2704323CAC3}"/>
              </a:ext>
            </a:extLst>
          </p:cNvPr>
          <p:cNvSpPr>
            <a:spLocks noGrp="1"/>
          </p:cNvSpPr>
          <p:nvPr>
            <p:ph type="body" sz="half" idx="12"/>
          </p:nvPr>
        </p:nvSpPr>
        <p:spPr/>
        <p:txBody>
          <a:bodyPr/>
          <a:lstStyle/>
          <a:p>
            <a:r>
              <a:rPr lang="en-US" dirty="0"/>
              <a:t>Why do I care so much about coverage?</a:t>
            </a:r>
          </a:p>
        </p:txBody>
      </p:sp>
    </p:spTree>
    <p:extLst>
      <p:ext uri="{BB962C8B-B14F-4D97-AF65-F5344CB8AC3E}">
        <p14:creationId xmlns:p14="http://schemas.microsoft.com/office/powerpoint/2010/main" val="133637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0D0CA-496E-364B-8B15-B6C83B4F3F5C}"/>
              </a:ext>
            </a:extLst>
          </p:cNvPr>
          <p:cNvSpPr>
            <a:spLocks noGrp="1"/>
          </p:cNvSpPr>
          <p:nvPr>
            <p:ph type="body" sz="half" idx="2"/>
          </p:nvPr>
        </p:nvSpPr>
        <p:spPr/>
        <p:txBody>
          <a:bodyPr/>
          <a:lstStyle/>
          <a:p>
            <a:r>
              <a:rPr lang="en-US" dirty="0"/>
              <a:t>What is test coverage?</a:t>
            </a:r>
          </a:p>
        </p:txBody>
      </p:sp>
    </p:spTree>
    <p:extLst>
      <p:ext uri="{BB962C8B-B14F-4D97-AF65-F5344CB8AC3E}">
        <p14:creationId xmlns:p14="http://schemas.microsoft.com/office/powerpoint/2010/main" val="426593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C0C53-D9EF-4B66-9FFD-ECE821F46E63}"/>
              </a:ext>
            </a:extLst>
          </p:cNvPr>
          <p:cNvSpPr>
            <a:spLocks noGrp="1"/>
          </p:cNvSpPr>
          <p:nvPr>
            <p:ph type="body" sz="half" idx="2"/>
          </p:nvPr>
        </p:nvSpPr>
        <p:spPr>
          <a:xfrm>
            <a:off x="879578" y="2714502"/>
            <a:ext cx="5216421" cy="3582580"/>
          </a:xfrm>
        </p:spPr>
        <p:txBody>
          <a:bodyPr/>
          <a:lstStyle/>
          <a:p>
            <a:r>
              <a:rPr lang="en-US" sz="2000" dirty="0"/>
              <a:t>Test coverage is a measure used to describe the degree to which the source code of a program is executed when a particular test suite runs. A program with high test coverage, measured as a percentage, has had more of its source code executed during testing, which suggests it has a lower chance of containing undetected software bugs compared to a program with low test coverage. - Wikipedia</a:t>
            </a:r>
          </a:p>
        </p:txBody>
      </p:sp>
      <p:sp>
        <p:nvSpPr>
          <p:cNvPr id="3" name="Title 2">
            <a:extLst>
              <a:ext uri="{FF2B5EF4-FFF2-40B4-BE49-F238E27FC236}">
                <a16:creationId xmlns:a16="http://schemas.microsoft.com/office/drawing/2014/main" id="{93FF8087-1352-4999-9315-C403CB5A4EB4}"/>
              </a:ext>
            </a:extLst>
          </p:cNvPr>
          <p:cNvSpPr>
            <a:spLocks noGrp="1"/>
          </p:cNvSpPr>
          <p:nvPr>
            <p:ph type="title"/>
          </p:nvPr>
        </p:nvSpPr>
        <p:spPr/>
        <p:txBody>
          <a:bodyPr/>
          <a:lstStyle/>
          <a:p>
            <a:r>
              <a:rPr lang="en-US" dirty="0"/>
              <a:t>What is test coverage?</a:t>
            </a:r>
          </a:p>
        </p:txBody>
      </p:sp>
      <p:sp>
        <p:nvSpPr>
          <p:cNvPr id="4" name="Text Placeholder 3">
            <a:extLst>
              <a:ext uri="{FF2B5EF4-FFF2-40B4-BE49-F238E27FC236}">
                <a16:creationId xmlns:a16="http://schemas.microsoft.com/office/drawing/2014/main" id="{D189E65F-35F1-499A-8286-3C1CE90E6B57}"/>
              </a:ext>
            </a:extLst>
          </p:cNvPr>
          <p:cNvSpPr>
            <a:spLocks noGrp="1"/>
          </p:cNvSpPr>
          <p:nvPr>
            <p:ph type="body" sz="quarter" idx="10"/>
          </p:nvPr>
        </p:nvSpPr>
        <p:spPr/>
        <p:txBody>
          <a:bodyPr/>
          <a:lstStyle/>
          <a:p>
            <a:r>
              <a:rPr lang="en-US" dirty="0"/>
              <a:t>Definition</a:t>
            </a:r>
          </a:p>
        </p:txBody>
      </p:sp>
      <p:pic>
        <p:nvPicPr>
          <p:cNvPr id="5" name="Picture 4">
            <a:extLst>
              <a:ext uri="{FF2B5EF4-FFF2-40B4-BE49-F238E27FC236}">
                <a16:creationId xmlns:a16="http://schemas.microsoft.com/office/drawing/2014/main" id="{43EBC664-4DB9-4F02-8534-B332D0933552}"/>
              </a:ext>
            </a:extLst>
          </p:cNvPr>
          <p:cNvPicPr>
            <a:picLocks noChangeAspect="1"/>
          </p:cNvPicPr>
          <p:nvPr/>
        </p:nvPicPr>
        <p:blipFill>
          <a:blip r:embed="rId3"/>
          <a:stretch>
            <a:fillRect/>
          </a:stretch>
        </p:blipFill>
        <p:spPr>
          <a:xfrm>
            <a:off x="6822831" y="2714503"/>
            <a:ext cx="4309796" cy="3246044"/>
          </a:xfrm>
          <a:prstGeom prst="rect">
            <a:avLst/>
          </a:prstGeom>
        </p:spPr>
      </p:pic>
    </p:spTree>
    <p:extLst>
      <p:ext uri="{BB962C8B-B14F-4D97-AF65-F5344CB8AC3E}">
        <p14:creationId xmlns:p14="http://schemas.microsoft.com/office/powerpoint/2010/main" val="421432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5F7B47-1C44-4019-960B-F4CFEB9BC231}"/>
              </a:ext>
            </a:extLst>
          </p:cNvPr>
          <p:cNvSpPr>
            <a:spLocks noGrp="1"/>
          </p:cNvSpPr>
          <p:nvPr>
            <p:ph type="body" sz="half" idx="2"/>
          </p:nvPr>
        </p:nvSpPr>
        <p:spPr>
          <a:xfrm>
            <a:off x="1289485" y="2137602"/>
            <a:ext cx="9613034" cy="2958031"/>
          </a:xfrm>
        </p:spPr>
        <p:txBody>
          <a:bodyPr/>
          <a:lstStyle/>
          <a:p>
            <a:r>
              <a:rPr lang="en-US" sz="4000" dirty="0"/>
              <a:t>Test coverage is a useful tool for finding untested parts of a codebase. Test coverage is of little use as a numeric statement of how good your tests are.</a:t>
            </a:r>
          </a:p>
        </p:txBody>
      </p:sp>
      <p:sp>
        <p:nvSpPr>
          <p:cNvPr id="3" name="Text Placeholder 2">
            <a:extLst>
              <a:ext uri="{FF2B5EF4-FFF2-40B4-BE49-F238E27FC236}">
                <a16:creationId xmlns:a16="http://schemas.microsoft.com/office/drawing/2014/main" id="{440105E5-E8F8-4948-B822-9A54D5C6EA56}"/>
              </a:ext>
            </a:extLst>
          </p:cNvPr>
          <p:cNvSpPr>
            <a:spLocks noGrp="1"/>
          </p:cNvSpPr>
          <p:nvPr>
            <p:ph type="body" sz="quarter" idx="10"/>
          </p:nvPr>
        </p:nvSpPr>
        <p:spPr/>
        <p:txBody>
          <a:bodyPr/>
          <a:lstStyle/>
          <a:p>
            <a:r>
              <a:rPr lang="en-US" dirty="0"/>
              <a:t>Martin Fowler</a:t>
            </a:r>
          </a:p>
        </p:txBody>
      </p:sp>
    </p:spTree>
    <p:extLst>
      <p:ext uri="{BB962C8B-B14F-4D97-AF65-F5344CB8AC3E}">
        <p14:creationId xmlns:p14="http://schemas.microsoft.com/office/powerpoint/2010/main" val="327332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F82FA-A8C5-4F84-A984-9ADBFE7DDC07}"/>
              </a:ext>
            </a:extLst>
          </p:cNvPr>
          <p:cNvSpPr>
            <a:spLocks noGrp="1"/>
          </p:cNvSpPr>
          <p:nvPr>
            <p:ph type="body" sz="half" idx="2"/>
          </p:nvPr>
        </p:nvSpPr>
        <p:spPr/>
        <p:txBody>
          <a:bodyPr/>
          <a:lstStyle/>
          <a:p>
            <a:r>
              <a:rPr lang="en-US" dirty="0"/>
              <a:t>Where do we need coverage?</a:t>
            </a:r>
          </a:p>
          <a:p>
            <a:r>
              <a:rPr lang="en-US" dirty="0"/>
              <a:t>(and how much to we need)</a:t>
            </a:r>
          </a:p>
        </p:txBody>
      </p:sp>
    </p:spTree>
    <p:extLst>
      <p:ext uri="{BB962C8B-B14F-4D97-AF65-F5344CB8AC3E}">
        <p14:creationId xmlns:p14="http://schemas.microsoft.com/office/powerpoint/2010/main" val="285140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F9B984-06AC-49FE-AF2D-BF41F0C6DCEA}"/>
              </a:ext>
            </a:extLst>
          </p:cNvPr>
          <p:cNvSpPr>
            <a:spLocks noGrp="1"/>
          </p:cNvSpPr>
          <p:nvPr>
            <p:ph type="body" sz="half" idx="2"/>
          </p:nvPr>
        </p:nvSpPr>
        <p:spPr>
          <a:xfrm>
            <a:off x="879578" y="2714501"/>
            <a:ext cx="6624157" cy="3724005"/>
          </a:xfrm>
        </p:spPr>
        <p:txBody>
          <a:bodyPr/>
          <a:lstStyle/>
          <a:p>
            <a:r>
              <a:rPr lang="en-US" i="1" dirty="0"/>
              <a:t>In 2018, </a:t>
            </a:r>
            <a:r>
              <a:rPr lang="en-US" i="1" dirty="0" err="1"/>
              <a:t>WakaTime</a:t>
            </a:r>
            <a:r>
              <a:rPr lang="en-US" i="1" dirty="0"/>
              <a:t> users programmed for a combined 20,341,186 </a:t>
            </a:r>
            <a:r>
              <a:rPr lang="en-US" i="1" dirty="0" err="1"/>
              <a:t>hrs</a:t>
            </a:r>
            <a:r>
              <a:rPr lang="en-US" i="1" dirty="0"/>
              <a:t> 56 mins!</a:t>
            </a:r>
          </a:p>
          <a:p>
            <a:r>
              <a:rPr lang="en-US" i="1" dirty="0"/>
              <a:t>The top languages were JavaScript (4,046,216 </a:t>
            </a:r>
            <a:r>
              <a:rPr lang="en-US" i="1" dirty="0" err="1"/>
              <a:t>hrs</a:t>
            </a:r>
            <a:r>
              <a:rPr lang="en-US" i="1" dirty="0"/>
              <a:t>), PHP (2,438,564 </a:t>
            </a:r>
            <a:r>
              <a:rPr lang="en-US" i="1" dirty="0" err="1"/>
              <a:t>hrs</a:t>
            </a:r>
            <a:r>
              <a:rPr lang="en-US" i="1" dirty="0"/>
              <a:t>), Java (1,647,111 </a:t>
            </a:r>
            <a:r>
              <a:rPr lang="en-US" i="1" dirty="0" err="1"/>
              <a:t>hrs</a:t>
            </a:r>
            <a:r>
              <a:rPr lang="en-US" i="1" dirty="0"/>
              <a:t>), TypeScript (1,112,509 </a:t>
            </a:r>
            <a:r>
              <a:rPr lang="en-US" i="1" dirty="0" err="1"/>
              <a:t>hrs</a:t>
            </a:r>
            <a:r>
              <a:rPr lang="en-US" i="1" dirty="0"/>
              <a:t>), Python (1,020,992 </a:t>
            </a:r>
            <a:r>
              <a:rPr lang="en-US" i="1" dirty="0" err="1"/>
              <a:t>hrs</a:t>
            </a:r>
            <a:r>
              <a:rPr lang="en-US" i="1" dirty="0"/>
              <a:t>), and HTML (998,286 </a:t>
            </a:r>
            <a:r>
              <a:rPr lang="en-US" i="1" dirty="0" err="1"/>
              <a:t>hrs</a:t>
            </a:r>
            <a:r>
              <a:rPr lang="en-US" i="1" dirty="0"/>
              <a:t>). </a:t>
            </a:r>
            <a:br>
              <a:rPr lang="en-US" i="1" dirty="0"/>
            </a:br>
            <a:br>
              <a:rPr lang="en-US" i="1" dirty="0"/>
            </a:br>
            <a:r>
              <a:rPr lang="en-US" i="1" dirty="0"/>
              <a:t>We could probably count TypeScript together with JavaScript for a combined 5,158,725 </a:t>
            </a:r>
            <a:r>
              <a:rPr lang="en-US" i="1" dirty="0" err="1"/>
              <a:t>hrs</a:t>
            </a:r>
            <a:r>
              <a:rPr lang="en-US" i="1" dirty="0"/>
              <a:t>, over twice as much as the runner up language PHP. JavaScript really is eating the world!</a:t>
            </a:r>
            <a:endParaRPr lang="en-US" dirty="0">
              <a:hlinkClick r:id="rId3">
                <a:extLst>
                  <a:ext uri="{A12FA001-AC4F-418D-AE19-62706E023703}">
                    <ahyp:hlinkClr xmlns:ahyp="http://schemas.microsoft.com/office/drawing/2018/hyperlinkcolor" val="tx"/>
                  </a:ext>
                </a:extLst>
              </a:hlinkClick>
            </a:endParaRPr>
          </a:p>
          <a:p>
            <a:r>
              <a:rPr lang="en-US" dirty="0">
                <a:hlinkClick r:id="rId3"/>
              </a:rPr>
              <a:t>https://wakatime.com/a-look-back-at-2018</a:t>
            </a:r>
            <a:endParaRPr lang="en-US" dirty="0"/>
          </a:p>
          <a:p>
            <a:endParaRPr lang="en-US" i="1" dirty="0">
              <a:hlinkClick r:id="rId3"/>
            </a:endParaRPr>
          </a:p>
        </p:txBody>
      </p:sp>
      <p:sp>
        <p:nvSpPr>
          <p:cNvPr id="3" name="Title 2">
            <a:extLst>
              <a:ext uri="{FF2B5EF4-FFF2-40B4-BE49-F238E27FC236}">
                <a16:creationId xmlns:a16="http://schemas.microsoft.com/office/drawing/2014/main" id="{358A2AE9-5FAF-4C22-9168-C9180237E2A5}"/>
              </a:ext>
            </a:extLst>
          </p:cNvPr>
          <p:cNvSpPr>
            <a:spLocks noGrp="1"/>
          </p:cNvSpPr>
          <p:nvPr>
            <p:ph type="title"/>
          </p:nvPr>
        </p:nvSpPr>
        <p:spPr/>
        <p:txBody>
          <a:bodyPr/>
          <a:lstStyle/>
          <a:p>
            <a:r>
              <a:rPr lang="en-US" dirty="0"/>
              <a:t>Where do we need coverage?</a:t>
            </a:r>
          </a:p>
        </p:txBody>
      </p:sp>
      <p:sp>
        <p:nvSpPr>
          <p:cNvPr id="4" name="Text Placeholder 3">
            <a:extLst>
              <a:ext uri="{FF2B5EF4-FFF2-40B4-BE49-F238E27FC236}">
                <a16:creationId xmlns:a16="http://schemas.microsoft.com/office/drawing/2014/main" id="{01DD57F4-246A-48E0-B94E-308DF1C6DCAF}"/>
              </a:ext>
            </a:extLst>
          </p:cNvPr>
          <p:cNvSpPr>
            <a:spLocks noGrp="1"/>
          </p:cNvSpPr>
          <p:nvPr>
            <p:ph type="body" sz="quarter" idx="10"/>
          </p:nvPr>
        </p:nvSpPr>
        <p:spPr/>
        <p:txBody>
          <a:bodyPr/>
          <a:lstStyle/>
          <a:p>
            <a:r>
              <a:rPr lang="en-US" dirty="0"/>
              <a:t>Numbers</a:t>
            </a:r>
          </a:p>
        </p:txBody>
      </p:sp>
      <p:pic>
        <p:nvPicPr>
          <p:cNvPr id="5" name="Picture 4">
            <a:extLst>
              <a:ext uri="{FF2B5EF4-FFF2-40B4-BE49-F238E27FC236}">
                <a16:creationId xmlns:a16="http://schemas.microsoft.com/office/drawing/2014/main" id="{E8E3B87B-E84C-49FD-A4C2-4A8040436570}"/>
              </a:ext>
            </a:extLst>
          </p:cNvPr>
          <p:cNvPicPr>
            <a:picLocks noChangeAspect="1"/>
          </p:cNvPicPr>
          <p:nvPr/>
        </p:nvPicPr>
        <p:blipFill>
          <a:blip r:embed="rId4"/>
          <a:stretch>
            <a:fillRect/>
          </a:stretch>
        </p:blipFill>
        <p:spPr>
          <a:xfrm>
            <a:off x="8205217" y="2563249"/>
            <a:ext cx="3421677" cy="2888230"/>
          </a:xfrm>
          <a:prstGeom prst="rect">
            <a:avLst/>
          </a:prstGeom>
        </p:spPr>
      </p:pic>
    </p:spTree>
    <p:extLst>
      <p:ext uri="{BB962C8B-B14F-4D97-AF65-F5344CB8AC3E}">
        <p14:creationId xmlns:p14="http://schemas.microsoft.com/office/powerpoint/2010/main" val="425937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6DFC11-F815-4032-9B40-105CC0C2759A}"/>
              </a:ext>
            </a:extLst>
          </p:cNvPr>
          <p:cNvSpPr>
            <a:spLocks noGrp="1"/>
          </p:cNvSpPr>
          <p:nvPr>
            <p:ph type="body" sz="half" idx="2"/>
          </p:nvPr>
        </p:nvSpPr>
        <p:spPr/>
        <p:txBody>
          <a:bodyPr/>
          <a:lstStyle/>
          <a:p>
            <a:r>
              <a:rPr lang="en-US" dirty="0"/>
              <a:t>Code</a:t>
            </a:r>
          </a:p>
        </p:txBody>
      </p:sp>
    </p:spTree>
    <p:extLst>
      <p:ext uri="{BB962C8B-B14F-4D97-AF65-F5344CB8AC3E}">
        <p14:creationId xmlns:p14="http://schemas.microsoft.com/office/powerpoint/2010/main" val="1026820676"/>
      </p:ext>
    </p:extLst>
  </p:cSld>
  <p:clrMapOvr>
    <a:masterClrMapping/>
  </p:clrMapOvr>
</p:sld>
</file>

<file path=ppt/theme/theme1.xml><?xml version="1.0" encoding="utf-8"?>
<a:theme xmlns:a="http://schemas.openxmlformats.org/drawingml/2006/main" name="Mars_Deck_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2836</TotalTime>
  <Words>821</Words>
  <Application>Microsoft Office PowerPoint</Application>
  <PresentationFormat>Widescreen</PresentationFormat>
  <Paragraphs>99</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Avenir Black</vt:lpstr>
      <vt:lpstr>Avenir Roman</vt:lpstr>
      <vt:lpstr>Calibri</vt:lpstr>
      <vt:lpstr>Calibri Light</vt:lpstr>
      <vt:lpstr>Mars_Deck_Template</vt:lpstr>
      <vt:lpstr>PowerPoint Presentation</vt:lpstr>
      <vt:lpstr>Aaron Stanley King</vt:lpstr>
      <vt:lpstr>Agenda   trying to stay hidden under the blanket</vt:lpstr>
      <vt:lpstr>PowerPoint Presentation</vt:lpstr>
      <vt:lpstr>What is test coverage?</vt:lpstr>
      <vt:lpstr>PowerPoint Presentation</vt:lpstr>
      <vt:lpstr>PowerPoint Presentation</vt:lpstr>
      <vt:lpstr>Where do we need coverage?</vt:lpstr>
      <vt:lpstr>PowerPoint Presentation</vt:lpstr>
      <vt:lpstr>Review</vt:lpstr>
      <vt:lpstr>PowerPoint Presentation</vt:lpstr>
      <vt:lpstr>PowerPoint Presentation</vt:lpstr>
      <vt:lpstr>PowerPoint Presentation</vt:lpstr>
      <vt:lpstr>PowerPoint Presentation</vt:lpstr>
      <vt:lpstr>PowerPoint Presentation</vt:lpstr>
      <vt:lpstr>PowerPoint Presentation</vt:lpstr>
      <vt:lpstr>Aaron Stanley 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Audra York</dc:creator>
  <cp:lastModifiedBy>Aaron King</cp:lastModifiedBy>
  <cp:revision>52</cp:revision>
  <cp:lastPrinted>2019-03-04T21:44:24Z</cp:lastPrinted>
  <dcterms:created xsi:type="dcterms:W3CDTF">2019-03-04T20:54:13Z</dcterms:created>
  <dcterms:modified xsi:type="dcterms:W3CDTF">2019-04-26T12:58:53Z</dcterms:modified>
</cp:coreProperties>
</file>